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media/image2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sldIdLst>
    <p:sldId id="256" r:id="rId4"/>
    <p:sldId id="281" r:id="rId5"/>
    <p:sldId id="301" r:id="rId6"/>
    <p:sldId id="263" r:id="rId7"/>
    <p:sldId id="304" r:id="rId8"/>
    <p:sldId id="306" r:id="rId9"/>
    <p:sldId id="310" r:id="rId10"/>
    <p:sldId id="311" r:id="rId11"/>
    <p:sldId id="317" r:id="rId12"/>
    <p:sldId id="318" r:id="rId13"/>
    <p:sldId id="407" r:id="rId14"/>
    <p:sldId id="409" r:id="rId15"/>
    <p:sldId id="411" r:id="rId16"/>
    <p:sldId id="413" r:id="rId17"/>
    <p:sldId id="429" r:id="rId18"/>
    <p:sldId id="414" r:id="rId19"/>
    <p:sldId id="379" r:id="rId20"/>
    <p:sldId id="350" r:id="rId21"/>
    <p:sldId id="369" r:id="rId22"/>
    <p:sldId id="358" r:id="rId23"/>
    <p:sldId id="351" r:id="rId24"/>
    <p:sldId id="355" r:id="rId25"/>
    <p:sldId id="391" r:id="rId26"/>
  </p:sldIdLst>
  <p:sldSz cx="12192000" cy="6858000"/>
  <p:notesSz cx="9144000" cy="6858000"/>
  <p:embeddedFontLst>
    <p:embeddedFont>
      <p:font typeface="微软雅黑" charset="-122"/>
      <p:regular r:id="rId31"/>
    </p:embeddedFont>
    <p:embeddedFont>
      <p:font typeface="方正兰亭黑简体" panose="02000000000000000000" pitchFamily="2" charset="-122"/>
      <p:regular r:id="rId32"/>
    </p:embeddedFont>
    <p:embeddedFont>
      <p:font typeface="Calibri" panose="020F0502020204030204" pitchFamily="34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363636"/>
    <a:srgbClr val="C00000"/>
    <a:srgbClr val="E71E39"/>
    <a:srgbClr val="FC0BF4"/>
    <a:srgbClr val="242424"/>
    <a:srgbClr val="0153CF"/>
    <a:srgbClr val="06DDFF"/>
    <a:srgbClr val="054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62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379.xml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4352E-3FA8-4601-ABF5-E6DC8DEA7499}" type="doc">
      <dgm:prSet/>
      <dgm:spPr/>
      <dgm:t>
        <a:bodyPr/>
        <a:p>
          <a:endParaRPr altLang="en-US"/>
        </a:p>
      </dgm:t>
    </dgm:pt>
    <dgm:pt modelId="{2390597C-44BC-4D3D-89B9-945934A003B0}">
      <dgm:prSet phldr="0" custT="0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rtl val="0"/>
            </a:rPr>
            <a:t>学</a:t>
          </a:r>
          <a:r>
            <a:rPr lang="zh-CN" b="0" i="0" u="none" baseline="0">
              <a:rtl val="0"/>
            </a:rPr>
            <a:t>生</a:t>
          </a:r>
          <a:r>
            <a:rPr lang="zh-CN" b="0" i="0" u="none" baseline="0">
              <a:rtl val="0"/>
            </a:rPr>
            <a:t>考勤系统</a:t>
          </a:r>
          <a:r>
            <a:rPr lang="en-US" b="0" i="0" u="none" baseline="0">
              <a:rtl val="0"/>
            </a:rPr>
            <a:t>               </a:t>
          </a:r>
          <a:r>
            <a:rPr altLang="en-US"/>
            <a:t/>
          </a:r>
          <a:endParaRPr altLang="en-US"/>
        </a:p>
      </dgm:t>
    </dgm:pt>
    <dgm:pt modelId="{E65DE1FE-8AA1-42EE-B680-49FB39DF09BD}" cxnId="{D3BA82E3-3D0A-4AE6-A8AF-10073CBFEEC4}" type="parTrans">
      <dgm:prSet/>
      <dgm:spPr/>
    </dgm:pt>
    <dgm:pt modelId="{1D49B1A4-31DA-47C4-84BF-9D15B29D250E}" cxnId="{D3BA82E3-3D0A-4AE6-A8AF-10073CBFEEC4}" type="sibTrans">
      <dgm:prSet/>
      <dgm:spPr/>
    </dgm:pt>
    <dgm:pt modelId="{AB4000A6-9114-46DD-9FF9-6A493AAC47CB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学</a:t>
          </a:r>
          <a:r>
            <a:rPr lang="zh-CN"/>
            <a:t>校</a:t>
          </a:r>
          <a:r>
            <a:rPr lang="zh-CN"/>
            <a:t>综</a:t>
          </a:r>
          <a:r>
            <a:rPr lang="zh-CN"/>
            <a:t>合</a:t>
          </a:r>
          <a:r>
            <a:rPr lang="zh-CN"/>
            <a:t>学</a:t>
          </a:r>
          <a:r>
            <a:rPr lang="zh-CN"/>
            <a:t>科</a:t>
          </a:r>
          <a:r>
            <a:rPr lang="zh-CN"/>
            <a:t>质量</a:t>
          </a:r>
          <a:r>
            <a:rPr lang="zh-CN"/>
            <a:t>监测</a:t>
          </a:r>
          <a:r>
            <a:rPr lang="zh-CN"/>
            <a:t>平</a:t>
          </a:r>
          <a:r>
            <a:rPr lang="zh-CN"/>
            <a:t>台</a:t>
          </a:r>
          <a:r>
            <a:rPr lang="zh-CN"/>
            <a:t/>
          </a:r>
          <a:endParaRPr lang="zh-CN"/>
        </a:p>
      </dgm:t>
    </dgm:pt>
    <dgm:pt modelId="{3892EB1F-9A40-4AF9-9E50-264A2117569F}" cxnId="{A8B02340-DC0D-4827-A69C-EDDE7938A84C}" type="parTrans">
      <dgm:prSet/>
      <dgm:spPr/>
    </dgm:pt>
    <dgm:pt modelId="{9745AB36-1F3E-49C5-9A14-BD90A5503FE4}" cxnId="{A8B02340-DC0D-4827-A69C-EDDE7938A84C}" type="sibTrans">
      <dgm:prSet/>
      <dgm:spPr/>
    </dgm:pt>
    <dgm:pt modelId="{449B29A4-A633-4D0D-BED0-B2CAE9624FEC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rtl val="0"/>
            </a:rPr>
            <a:t>学</a:t>
          </a:r>
          <a:r>
            <a:rPr lang="zh-CN" b="0" i="0" u="none" baseline="0">
              <a:rtl val="0"/>
            </a:rPr>
            <a:t>校</a:t>
          </a:r>
          <a:r>
            <a:rPr lang="zh-CN" b="0" i="0" u="none" baseline="0">
              <a:rtl val="0"/>
            </a:rPr>
            <a:t>固定资产管理系统</a:t>
          </a:r>
          <a:r>
            <a:rPr altLang="en-US"/>
            <a:t/>
          </a:r>
          <a:endParaRPr altLang="en-US"/>
        </a:p>
      </dgm:t>
    </dgm:pt>
    <dgm:pt modelId="{931EE8F4-F550-482B-8F08-C9478A7414C1}" cxnId="{A152F39A-6671-4CC0-AE54-656F3087411B}" type="parTrans">
      <dgm:prSet/>
      <dgm:spPr/>
    </dgm:pt>
    <dgm:pt modelId="{566A8C60-D7AF-4F19-A3BB-F4F0FBED2E44}" cxnId="{A152F39A-6671-4CC0-AE54-656F3087411B}" type="sibTrans">
      <dgm:prSet/>
      <dgm:spPr/>
    </dgm:pt>
    <dgm:pt modelId="{FFDD3A74-D45E-4C7A-B2B9-178F334D76FF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rtl val="0"/>
            </a:rPr>
            <a:t>学</a:t>
          </a:r>
          <a:r>
            <a:rPr lang="zh-CN" b="0" i="0" u="none" baseline="0">
              <a:rtl val="0"/>
            </a:rPr>
            <a:t>校</a:t>
          </a:r>
          <a:r>
            <a:rPr lang="zh-CN" b="0" i="0" u="none" baseline="0">
              <a:rtl val="0"/>
            </a:rPr>
            <a:t>学</a:t>
          </a:r>
          <a:r>
            <a:rPr lang="zh-CN" b="0" i="0" u="none" baseline="0">
              <a:rtl val="0"/>
            </a:rPr>
            <a:t>生</a:t>
          </a:r>
          <a:r>
            <a:rPr lang="zh-CN" b="0" i="0" u="none" baseline="0">
              <a:rtl val="0"/>
            </a:rPr>
            <a:t>评</a:t>
          </a:r>
          <a:r>
            <a:rPr lang="zh-CN" b="0" i="0" u="none" baseline="0">
              <a:rtl val="0"/>
            </a:rPr>
            <a:t>价</a:t>
          </a:r>
          <a:r>
            <a:rPr lang="zh-CN" b="0" i="0" u="none" baseline="0">
              <a:rtl val="0"/>
            </a:rPr>
            <a:t>系统</a:t>
          </a:r>
          <a:r>
            <a:rPr altLang="en-US"/>
            <a:t/>
          </a:r>
          <a:endParaRPr altLang="en-US"/>
        </a:p>
      </dgm:t>
    </dgm:pt>
    <dgm:pt modelId="{6530E439-CCD8-40D6-8732-3E939CF3899C}" cxnId="{BDBFAE0C-1F81-456B-9A8E-EE5FFF823590}" type="parTrans">
      <dgm:prSet/>
      <dgm:spPr/>
    </dgm:pt>
    <dgm:pt modelId="{D61531AB-D2B4-4C40-B3AD-738065D2C55A}" cxnId="{BDBFAE0C-1F81-456B-9A8E-EE5FFF823590}" type="sibTrans">
      <dgm:prSet/>
      <dgm:spPr/>
    </dgm:pt>
    <dgm:pt modelId="{F12B00D9-B8BC-4FFE-8885-F86606F56A95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学</a:t>
          </a:r>
          <a:r>
            <a:rPr lang="zh-CN"/>
            <a:t>费</a:t>
          </a:r>
          <a:r>
            <a:rPr lang="zh-CN"/>
            <a:t>管理</a:t>
          </a:r>
          <a:r>
            <a:rPr lang="zh-CN"/>
            <a:t>系统 </a:t>
          </a:r>
          <a:r>
            <a:rPr lang="zh-CN"/>
            <a:t/>
          </a:r>
          <a:endParaRPr lang="zh-CN"/>
        </a:p>
      </dgm:t>
    </dgm:pt>
    <dgm:pt modelId="{CB2EFDBD-1B79-49F8-82FB-FE252B104857}" cxnId="{9305C788-63A1-40A5-BF2F-12BDF634F9F2}" type="parTrans">
      <dgm:prSet/>
      <dgm:spPr/>
    </dgm:pt>
    <dgm:pt modelId="{BDC1B49E-CD7C-48D6-A1E9-E11850C4018E}" cxnId="{9305C788-63A1-40A5-BF2F-12BDF634F9F2}" type="sibTrans">
      <dgm:prSet/>
      <dgm:spPr/>
    </dgm:pt>
    <dgm:pt modelId="{96B5A7CC-26CA-43BA-918E-7A2BFF33C131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在</a:t>
          </a:r>
          <a:r>
            <a:rPr lang="zh-CN"/>
            <a:t>线</a:t>
          </a:r>
          <a:r>
            <a:rPr lang="zh-CN"/>
            <a:t>课程</a:t>
          </a:r>
          <a:r>
            <a:rPr lang="zh-CN"/>
            <a:t>系统 </a:t>
          </a:r>
          <a:r>
            <a:rPr lang="zh-CN"/>
            <a:t/>
          </a:r>
          <a:endParaRPr lang="zh-CN"/>
        </a:p>
      </dgm:t>
    </dgm:pt>
    <dgm:pt modelId="{0A1434EF-EEAE-4DB0-9551-AAC2353D4AE8}" cxnId="{4FD581D4-8F54-41AC-9922-8E07ACB597A7}" type="parTrans">
      <dgm:prSet/>
      <dgm:spPr/>
    </dgm:pt>
    <dgm:pt modelId="{3B3AA3C9-AFE9-443B-A977-C45F04394E4E}" cxnId="{4FD581D4-8F54-41AC-9922-8E07ACB597A7}" type="sibTrans">
      <dgm:prSet/>
      <dgm:spPr/>
    </dgm:pt>
    <dgm:pt modelId="{13F4E7EC-A944-4633-91AB-53CAD176CEAB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rtl val="0"/>
            </a:rPr>
            <a:t>耗材管理系统</a:t>
          </a:r>
          <a:r>
            <a:rPr lang="en-US" b="0" i="0" u="none" baseline="0">
              <a:rtl val="0"/>
            </a:rPr>
            <a:t>, </a:t>
          </a:r>
          <a:r>
            <a:rPr lang="zh-CN" b="0" i="0" u="none" baseline="0">
              <a:rtl val="0"/>
            </a:rPr>
            <a:t>对接正元一卡通</a:t>
          </a:r>
          <a:r>
            <a:rPr altLang="en-US"/>
            <a:t/>
          </a:r>
          <a:endParaRPr altLang="en-US"/>
        </a:p>
      </dgm:t>
    </dgm:pt>
    <dgm:pt modelId="{16A62666-8654-415F-9DB9-7F20559EE946}" cxnId="{46338985-9210-4664-B577-A89D5627E897}" type="parTrans">
      <dgm:prSet/>
      <dgm:spPr/>
    </dgm:pt>
    <dgm:pt modelId="{46EAD9F2-B957-44FC-B54A-EBE5EBE5604F}" cxnId="{46338985-9210-4664-B577-A89D5627E897}" type="sibTrans">
      <dgm:prSet/>
      <dgm:spPr/>
    </dgm:pt>
    <dgm:pt modelId="{70A64927-D88F-420D-B308-74DC0B6A2A11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rtl val="0"/>
            </a:rPr>
            <a:t>教务</a:t>
          </a:r>
          <a:r>
            <a:rPr lang="zh-CN" b="0" i="0" u="none" baseline="0">
              <a:rtl val="0"/>
            </a:rPr>
            <a:t>工资管理系统</a:t>
          </a:r>
          <a:r>
            <a:rPr altLang="en-US"/>
            <a:t/>
          </a:r>
          <a:endParaRPr altLang="en-US"/>
        </a:p>
      </dgm:t>
    </dgm:pt>
    <dgm:pt modelId="{84E5C413-E6AA-4DAF-9E6E-EF7D9C0460F5}" cxnId="{07E914E9-0C96-4EA7-920D-2716268AA7D8}" type="parTrans">
      <dgm:prSet/>
      <dgm:spPr/>
    </dgm:pt>
    <dgm:pt modelId="{5ACA5CD3-EB4D-4DA9-B36D-B8B557943120}" cxnId="{07E914E9-0C96-4EA7-920D-2716268AA7D8}" type="sibTrans">
      <dgm:prSet/>
      <dgm:spPr/>
    </dgm:pt>
    <dgm:pt modelId="{CA890B58-19C5-4234-9747-79101F38429D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rtl val="0"/>
            </a:rPr>
            <a:t>德</a:t>
          </a:r>
          <a:r>
            <a:rPr lang="zh-CN" b="0" i="0" u="none" baseline="0">
              <a:rtl val="0"/>
            </a:rPr>
            <a:t>育</a:t>
          </a:r>
          <a:r>
            <a:rPr lang="zh-CN" b="0" i="0" u="none" baseline="0">
              <a:rtl val="0"/>
            </a:rPr>
            <a:t>积分银行</a:t>
          </a:r>
          <a:r>
            <a:rPr altLang="en-US"/>
            <a:t/>
          </a:r>
          <a:endParaRPr altLang="en-US"/>
        </a:p>
      </dgm:t>
    </dgm:pt>
    <dgm:pt modelId="{742C14EB-C5EF-4589-B440-F3E5DF68DCC6}" cxnId="{C5495EC1-EF63-4146-8EDB-69E0B49CE40E}" type="parTrans">
      <dgm:prSet/>
      <dgm:spPr/>
    </dgm:pt>
    <dgm:pt modelId="{FE083512-D4B0-408D-AC3F-3E2C55C7C5CD}" cxnId="{C5495EC1-EF63-4146-8EDB-69E0B49CE40E}" type="sibTrans">
      <dgm:prSet/>
      <dgm:spPr/>
    </dgm:pt>
    <dgm:pt modelId="{C920A051-E4CC-43CF-A6D6-696F132CA8C5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rtl val="0"/>
            </a:rPr>
            <a:t>学</a:t>
          </a:r>
          <a:r>
            <a:rPr lang="zh-CN" b="0" i="0" u="none" baseline="0">
              <a:rtl val="0"/>
            </a:rPr>
            <a:t>校</a:t>
          </a:r>
          <a:r>
            <a:rPr lang="zh-CN" b="0" i="0" u="none" baseline="0">
              <a:rtl val="0"/>
            </a:rPr>
            <a:t>统一身份验证平台</a:t>
          </a:r>
          <a:r>
            <a:rPr altLang="en-US"/>
            <a:t/>
          </a:r>
          <a:endParaRPr altLang="en-US"/>
        </a:p>
      </dgm:t>
    </dgm:pt>
    <dgm:pt modelId="{5515FF09-3CDB-4357-81EE-CC9DABB20ED4}" cxnId="{70260746-ECD5-4E21-A5EE-9B198796CCBF}" type="parTrans">
      <dgm:prSet/>
      <dgm:spPr/>
    </dgm:pt>
    <dgm:pt modelId="{F4176060-FB9A-44A4-BA47-F5E74E0AC5E3}" cxnId="{70260746-ECD5-4E21-A5EE-9B198796CCBF}" type="sibTrans">
      <dgm:prSet/>
      <dgm:spPr/>
    </dgm:pt>
    <dgm:pt modelId="{EB738D1A-14D6-40CC-A831-1F1A88A16C21}">
      <dgm:prSet/>
      <dgm:spPr/>
      <dgm:t>
        <a:bodyPr/>
        <a:p>
          <a:r>
            <a:rPr lang="zh-CN" b="0" i="0" u="none" baseline="0">
              <a:rtl val="0"/>
            </a:rPr>
            <a:t>钉钉应用首页对接</a:t>
          </a:r>
          <a:endParaRPr altLang="en-US"/>
        </a:p>
      </dgm:t>
    </dgm:pt>
    <dgm:pt modelId="{F9FC1509-AA15-4624-921D-5846F4EC93AF}" cxnId="{6471E462-3396-420B-AC26-7E2D061ECEF5}" type="parTrans">
      <dgm:prSet/>
      <dgm:spPr/>
    </dgm:pt>
    <dgm:pt modelId="{366C5E3F-76FC-4D91-9A6A-E5926F67F754}" cxnId="{6471E462-3396-420B-AC26-7E2D061ECEF5}" type="sibTrans">
      <dgm:prSet/>
      <dgm:spPr/>
    </dgm:pt>
    <dgm:pt modelId="{8FFF5952-618D-40D5-9B57-1EA9A3891DC0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rtl val="0"/>
            </a:rPr>
            <a:t>学</a:t>
          </a:r>
          <a:r>
            <a:rPr lang="zh-CN" b="0" i="0" u="none" baseline="0">
              <a:rtl val="0"/>
            </a:rPr>
            <a:t>校</a:t>
          </a:r>
          <a:r>
            <a:rPr lang="zh-CN" b="0" i="0" u="none" baseline="0">
              <a:rtl val="0"/>
            </a:rPr>
            <a:t>门户系统</a:t>
          </a:r>
          <a:r>
            <a:rPr altLang="en-US"/>
            <a:t/>
          </a:r>
          <a:endParaRPr altLang="en-US"/>
        </a:p>
      </dgm:t>
    </dgm:pt>
    <dgm:pt modelId="{D8ABFC77-90AB-4FBB-B4A5-D322EEDBA089}" cxnId="{0CB3D534-47BD-4EA3-A306-DBE0822DD067}" type="parTrans">
      <dgm:prSet/>
      <dgm:spPr/>
    </dgm:pt>
    <dgm:pt modelId="{789F9FF1-84C8-459C-9DB0-DF638737E587}" cxnId="{0CB3D534-47BD-4EA3-A306-DBE0822DD067}" type="sibTrans">
      <dgm:prSet/>
      <dgm:spPr/>
    </dgm:pt>
    <dgm:pt modelId="{8AE1439A-E337-4C26-A276-A179D43A6F63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“</a:t>
          </a:r>
          <a:r>
            <a:rPr lang="zh-CN"/>
            <a:t>云</a:t>
          </a:r>
          <a:r>
            <a:rPr lang="zh-CN"/>
            <a:t>谷</a:t>
          </a:r>
          <a:r>
            <a:rPr lang="zh-CN"/>
            <a:t>学</a:t>
          </a:r>
          <a:r>
            <a:rPr lang="zh-CN"/>
            <a:t>堂</a:t>
          </a:r>
          <a:r>
            <a:rPr lang="en-US" altLang="zh-CN"/>
            <a:t>”</a:t>
          </a:r>
          <a:r>
            <a:rPr lang="zh-CN" altLang="en-US"/>
            <a:t>智</a:t>
          </a:r>
          <a:r>
            <a:rPr lang="zh-CN" altLang="en-US"/>
            <a:t>教</a:t>
          </a:r>
          <a:r>
            <a:rPr lang="zh-CN" altLang="en-US"/>
            <a:t>管理</a:t>
          </a:r>
          <a:r>
            <a:rPr lang="zh-CN" altLang="en-US"/>
            <a:t>系统 </a:t>
          </a:r>
          <a:r>
            <a:rPr lang="zh-CN" altLang="en-US"/>
            <a:t/>
          </a:r>
          <a:endParaRPr lang="zh-CN" altLang="en-US"/>
        </a:p>
      </dgm:t>
    </dgm:pt>
    <dgm:pt modelId="{44C0B2CC-19D6-4ACA-B5E8-AE1B30BEBDAF}" cxnId="{89F98A38-013B-405A-8EB1-21781F216E67}" type="parTrans">
      <dgm:prSet/>
      <dgm:spPr/>
    </dgm:pt>
    <dgm:pt modelId="{ECC0D381-7047-4C4B-B342-017844A4C819}" cxnId="{89F98A38-013B-405A-8EB1-21781F216E67}" type="sibTrans">
      <dgm:prSet/>
      <dgm:spPr/>
    </dgm:pt>
    <dgm:pt modelId="{9463591B-9943-4272-AA95-E8DE901D6F98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“</a:t>
          </a:r>
          <a:r>
            <a:rPr lang="zh-CN" altLang="en-US"/>
            <a:t>北</a:t>
          </a:r>
          <a:r>
            <a:rPr lang="zh-CN" altLang="en-US"/>
            <a:t>道</a:t>
          </a:r>
          <a:r>
            <a:rPr lang="zh-CN" altLang="en-US"/>
            <a:t>学</a:t>
          </a:r>
          <a:r>
            <a:rPr lang="zh-CN" altLang="en-US"/>
            <a:t>堂</a:t>
          </a:r>
          <a:r>
            <a:rPr lang="en-US"/>
            <a:t>”</a:t>
          </a:r>
          <a:r>
            <a:rPr lang="zh-CN" altLang="en-US"/>
            <a:t>钉</a:t>
          </a:r>
          <a:r>
            <a:rPr lang="zh-CN" altLang="en-US"/>
            <a:t>钉</a:t>
          </a:r>
          <a:r>
            <a:rPr lang="zh-CN" altLang="en-US"/>
            <a:t>在</a:t>
          </a:r>
          <a:r>
            <a:rPr lang="zh-CN" altLang="en-US"/>
            <a:t>线</a:t>
          </a:r>
          <a:r>
            <a:rPr lang="zh-CN" altLang="en-US"/>
            <a:t>课</a:t>
          </a:r>
          <a:r>
            <a:rPr lang="zh-CN" altLang="en-US"/>
            <a:t>堂</a:t>
          </a:r>
          <a:r>
            <a:rPr lang="zh-CN" altLang="en-US"/>
            <a:t/>
          </a:r>
          <a:endParaRPr lang="zh-CN" altLang="en-US"/>
        </a:p>
      </dgm:t>
    </dgm:pt>
    <dgm:pt modelId="{05C230C3-DA00-4E8C-8BAE-25480FED3F6A}" cxnId="{553BA5EC-D479-45F0-B2CB-2F82837154BF}" type="parTrans">
      <dgm:prSet/>
      <dgm:spPr/>
    </dgm:pt>
    <dgm:pt modelId="{7CC3C1ED-5A16-4BA0-BA40-C1715D43B3FE}" cxnId="{553BA5EC-D479-45F0-B2CB-2F82837154BF}" type="sibTrans">
      <dgm:prSet/>
      <dgm:spPr/>
    </dgm:pt>
    <dgm:pt modelId="{76CDD512-FEA1-4FEF-AFF5-43EF11AD940D}" type="pres">
      <dgm:prSet presAssocID="{5FB4352E-3FA8-4601-ABF5-E6DC8DEA7499}" presName="compositeShape" presStyleCnt="0">
        <dgm:presLayoutVars>
          <dgm:dir/>
          <dgm:resizeHandles/>
        </dgm:presLayoutVars>
      </dgm:prSet>
      <dgm:spPr/>
    </dgm:pt>
    <dgm:pt modelId="{1FFC46C6-9068-4EA7-811B-33C271090D9A}" type="pres">
      <dgm:prSet presAssocID="{5FB4352E-3FA8-4601-ABF5-E6DC8DEA7499}" presName="pyramid" presStyleLbl="node1" presStyleIdx="0" presStyleCnt="1"/>
      <dgm:spPr/>
    </dgm:pt>
    <dgm:pt modelId="{579EE453-1209-4401-9BDA-C181E593CDB4}" type="pres">
      <dgm:prSet presAssocID="{5FB4352E-3FA8-4601-ABF5-E6DC8DEA7499}" presName="theList" presStyleCnt="0"/>
      <dgm:spPr/>
    </dgm:pt>
    <dgm:pt modelId="{2DE47FF7-7366-4244-8E95-4ADBDE5325A7}" type="pres">
      <dgm:prSet presAssocID="{2390597C-44BC-4D3D-89B9-945934A003B0}" presName="aNode" presStyleLbl="fgAcc1" presStyleIdx="0" presStyleCnt="14">
        <dgm:presLayoutVars>
          <dgm:bulletEnabled val="1"/>
        </dgm:presLayoutVars>
      </dgm:prSet>
      <dgm:spPr/>
    </dgm:pt>
    <dgm:pt modelId="{E588E9FC-023D-4616-97CA-8A424A8C2026}" type="pres">
      <dgm:prSet presAssocID="{2390597C-44BC-4D3D-89B9-945934A003B0}" presName="aSpace" presStyleCnt="0"/>
      <dgm:spPr/>
    </dgm:pt>
    <dgm:pt modelId="{C02A5092-C2BA-4D41-8185-780934749C08}" type="pres">
      <dgm:prSet presAssocID="{AB4000A6-9114-46DD-9FF9-6A493AAC47CB}" presName="aNode" presStyleLbl="fgAcc1" presStyleIdx="1" presStyleCnt="14">
        <dgm:presLayoutVars>
          <dgm:bulletEnabled val="1"/>
        </dgm:presLayoutVars>
      </dgm:prSet>
      <dgm:spPr/>
    </dgm:pt>
    <dgm:pt modelId="{5CEDA1A0-5663-4765-9694-86E896892C18}" type="pres">
      <dgm:prSet presAssocID="{AB4000A6-9114-46DD-9FF9-6A493AAC47CB}" presName="aSpace" presStyleCnt="0"/>
      <dgm:spPr/>
    </dgm:pt>
    <dgm:pt modelId="{76AED79E-1162-4F86-BB96-1D42C5391D92}" type="pres">
      <dgm:prSet presAssocID="{449B29A4-A633-4D0D-BED0-B2CAE9624FEC}" presName="aNode" presStyleLbl="fgAcc1" presStyleIdx="2" presStyleCnt="14">
        <dgm:presLayoutVars>
          <dgm:bulletEnabled val="1"/>
        </dgm:presLayoutVars>
      </dgm:prSet>
      <dgm:spPr/>
    </dgm:pt>
    <dgm:pt modelId="{2148C554-C5B9-4D72-9B38-FA4316EA86A5}" type="pres">
      <dgm:prSet presAssocID="{449B29A4-A633-4D0D-BED0-B2CAE9624FEC}" presName="aSpace" presStyleCnt="0"/>
      <dgm:spPr/>
    </dgm:pt>
    <dgm:pt modelId="{C8E2CD0F-4E3D-425E-AF6A-832016DEE1D4}" type="pres">
      <dgm:prSet presAssocID="{FFDD3A74-D45E-4C7A-B2B9-178F334D76FF}" presName="aNode" presStyleLbl="fgAcc1" presStyleIdx="3" presStyleCnt="14">
        <dgm:presLayoutVars>
          <dgm:bulletEnabled val="1"/>
        </dgm:presLayoutVars>
      </dgm:prSet>
      <dgm:spPr/>
    </dgm:pt>
    <dgm:pt modelId="{AF2672EF-1C25-47E9-B45E-1C27685FB946}" type="pres">
      <dgm:prSet presAssocID="{FFDD3A74-D45E-4C7A-B2B9-178F334D76FF}" presName="aSpace" presStyleCnt="0"/>
      <dgm:spPr/>
    </dgm:pt>
    <dgm:pt modelId="{2D3A91AB-57EB-4C0B-81AD-891F65B40CEE}" type="pres">
      <dgm:prSet presAssocID="{F12B00D9-B8BC-4FFE-8885-F86606F56A95}" presName="aNode" presStyleLbl="fgAcc1" presStyleIdx="4" presStyleCnt="14">
        <dgm:presLayoutVars>
          <dgm:bulletEnabled val="1"/>
        </dgm:presLayoutVars>
      </dgm:prSet>
      <dgm:spPr/>
    </dgm:pt>
    <dgm:pt modelId="{85F3B2C5-5B51-4660-8884-293BF3C77218}" type="pres">
      <dgm:prSet presAssocID="{F12B00D9-B8BC-4FFE-8885-F86606F56A95}" presName="aSpace" presStyleCnt="0"/>
      <dgm:spPr/>
    </dgm:pt>
    <dgm:pt modelId="{DC967984-801B-4D7C-BC1F-82D2B2A32801}" type="pres">
      <dgm:prSet presAssocID="{96B5A7CC-26CA-43BA-918E-7A2BFF33C131}" presName="aNode" presStyleLbl="fgAcc1" presStyleIdx="5" presStyleCnt="14">
        <dgm:presLayoutVars>
          <dgm:bulletEnabled val="1"/>
        </dgm:presLayoutVars>
      </dgm:prSet>
      <dgm:spPr/>
    </dgm:pt>
    <dgm:pt modelId="{30441826-945C-465A-BFCD-9A4632DD0741}" type="pres">
      <dgm:prSet presAssocID="{96B5A7CC-26CA-43BA-918E-7A2BFF33C131}" presName="aSpace" presStyleCnt="0"/>
      <dgm:spPr/>
    </dgm:pt>
    <dgm:pt modelId="{91DA8DDB-1703-40A6-9649-67817DA832B5}" type="pres">
      <dgm:prSet presAssocID="{13F4E7EC-A944-4633-91AB-53CAD176CEAB}" presName="aNode" presStyleLbl="fgAcc1" presStyleIdx="6" presStyleCnt="14">
        <dgm:presLayoutVars>
          <dgm:bulletEnabled val="1"/>
        </dgm:presLayoutVars>
      </dgm:prSet>
      <dgm:spPr/>
    </dgm:pt>
    <dgm:pt modelId="{380921D5-C40E-4828-982B-CE4F5E7C7735}" type="pres">
      <dgm:prSet presAssocID="{13F4E7EC-A944-4633-91AB-53CAD176CEAB}" presName="aSpace" presStyleCnt="0"/>
      <dgm:spPr/>
    </dgm:pt>
    <dgm:pt modelId="{EA4AB7C9-08EE-4734-9511-ABB04C33D892}" type="pres">
      <dgm:prSet presAssocID="{70A64927-D88F-420D-B308-74DC0B6A2A11}" presName="aNode" presStyleLbl="fgAcc1" presStyleIdx="7" presStyleCnt="14">
        <dgm:presLayoutVars>
          <dgm:bulletEnabled val="1"/>
        </dgm:presLayoutVars>
      </dgm:prSet>
      <dgm:spPr/>
    </dgm:pt>
    <dgm:pt modelId="{E94D97FC-285C-4F89-86F7-1F13A00C172D}" type="pres">
      <dgm:prSet presAssocID="{70A64927-D88F-420D-B308-74DC0B6A2A11}" presName="aSpace" presStyleCnt="0"/>
      <dgm:spPr/>
    </dgm:pt>
    <dgm:pt modelId="{BE12D730-079D-4DC6-8270-16B0E006BC8A}" type="pres">
      <dgm:prSet presAssocID="{CA890B58-19C5-4234-9747-79101F38429D}" presName="aNode" presStyleLbl="fgAcc1" presStyleIdx="8" presStyleCnt="14">
        <dgm:presLayoutVars>
          <dgm:bulletEnabled val="1"/>
        </dgm:presLayoutVars>
      </dgm:prSet>
      <dgm:spPr/>
    </dgm:pt>
    <dgm:pt modelId="{8070B33B-B062-4A8F-A620-3DA65FBD447F}" type="pres">
      <dgm:prSet presAssocID="{CA890B58-19C5-4234-9747-79101F38429D}" presName="aSpace" presStyleCnt="0"/>
      <dgm:spPr/>
    </dgm:pt>
    <dgm:pt modelId="{836D74F0-FA64-4D0C-95DF-477D2EA63758}" type="pres">
      <dgm:prSet presAssocID="{C920A051-E4CC-43CF-A6D6-696F132CA8C5}" presName="aNode" presStyleLbl="fgAcc1" presStyleIdx="9" presStyleCnt="14">
        <dgm:presLayoutVars>
          <dgm:bulletEnabled val="1"/>
        </dgm:presLayoutVars>
      </dgm:prSet>
      <dgm:spPr/>
    </dgm:pt>
    <dgm:pt modelId="{DB453161-40BB-4BDC-8CD1-BE1008DEAF15}" type="pres">
      <dgm:prSet presAssocID="{C920A051-E4CC-43CF-A6D6-696F132CA8C5}" presName="aSpace" presStyleCnt="0"/>
      <dgm:spPr/>
    </dgm:pt>
    <dgm:pt modelId="{53477CB0-AB45-49A6-A7AF-A948DFE9E310}" type="pres">
      <dgm:prSet presAssocID="{EB738D1A-14D6-40CC-A831-1F1A88A16C21}" presName="aNode" presStyleLbl="fgAcc1" presStyleIdx="10" presStyleCnt="14">
        <dgm:presLayoutVars>
          <dgm:bulletEnabled val="1"/>
        </dgm:presLayoutVars>
      </dgm:prSet>
      <dgm:spPr/>
    </dgm:pt>
    <dgm:pt modelId="{D7093BEE-ED18-4D48-85D7-7F07BB7A539F}" type="pres">
      <dgm:prSet presAssocID="{EB738D1A-14D6-40CC-A831-1F1A88A16C21}" presName="aSpace" presStyleCnt="0"/>
      <dgm:spPr/>
    </dgm:pt>
    <dgm:pt modelId="{889EE155-D809-4CA8-A93C-1B35E7869BBC}" type="pres">
      <dgm:prSet presAssocID="{8FFF5952-618D-40D5-9B57-1EA9A3891DC0}" presName="aNode" presStyleLbl="fgAcc1" presStyleIdx="11" presStyleCnt="14">
        <dgm:presLayoutVars>
          <dgm:bulletEnabled val="1"/>
        </dgm:presLayoutVars>
      </dgm:prSet>
      <dgm:spPr/>
    </dgm:pt>
    <dgm:pt modelId="{35791D82-CF6D-4642-B411-3106E2DD733E}" type="pres">
      <dgm:prSet presAssocID="{8FFF5952-618D-40D5-9B57-1EA9A3891DC0}" presName="aSpace" presStyleCnt="0"/>
      <dgm:spPr/>
    </dgm:pt>
    <dgm:pt modelId="{AF1AE47D-9130-4C92-9827-85131F7EA3FB}" type="pres">
      <dgm:prSet presAssocID="{8AE1439A-E337-4C26-A276-A179D43A6F63}" presName="aNode" presStyleLbl="fgAcc1" presStyleIdx="12" presStyleCnt="14">
        <dgm:presLayoutVars>
          <dgm:bulletEnabled val="1"/>
        </dgm:presLayoutVars>
      </dgm:prSet>
      <dgm:spPr/>
    </dgm:pt>
    <dgm:pt modelId="{86F37095-86FD-4E0E-BBB8-51B91FC44891}" type="pres">
      <dgm:prSet presAssocID="{8AE1439A-E337-4C26-A276-A179D43A6F63}" presName="aSpace" presStyleCnt="0"/>
      <dgm:spPr/>
    </dgm:pt>
    <dgm:pt modelId="{A3B6F8DB-9C46-4596-9429-B557C95F4F3B}" type="pres">
      <dgm:prSet presAssocID="{9463591B-9943-4272-AA95-E8DE901D6F98}" presName="aNode" presStyleLbl="fgAcc1" presStyleIdx="13" presStyleCnt="14">
        <dgm:presLayoutVars>
          <dgm:bulletEnabled val="1"/>
        </dgm:presLayoutVars>
      </dgm:prSet>
      <dgm:spPr/>
    </dgm:pt>
    <dgm:pt modelId="{FA1BA803-5AD6-427B-A1A9-42D33ECA37AB}" type="pres">
      <dgm:prSet presAssocID="{9463591B-9943-4272-AA95-E8DE901D6F98}" presName="aSpace" presStyleCnt="0"/>
      <dgm:spPr/>
    </dgm:pt>
  </dgm:ptLst>
  <dgm:cxnLst>
    <dgm:cxn modelId="{D3BA82E3-3D0A-4AE6-A8AF-10073CBFEEC4}" srcId="{5FB4352E-3FA8-4601-ABF5-E6DC8DEA7499}" destId="{2390597C-44BC-4D3D-89B9-945934A003B0}" srcOrd="0" destOrd="0" parTransId="{E65DE1FE-8AA1-42EE-B680-49FB39DF09BD}" sibTransId="{1D49B1A4-31DA-47C4-84BF-9D15B29D250E}"/>
    <dgm:cxn modelId="{A8B02340-DC0D-4827-A69C-EDDE7938A84C}" srcId="{5FB4352E-3FA8-4601-ABF5-E6DC8DEA7499}" destId="{AB4000A6-9114-46DD-9FF9-6A493AAC47CB}" srcOrd="1" destOrd="0" parTransId="{3892EB1F-9A40-4AF9-9E50-264A2117569F}" sibTransId="{9745AB36-1F3E-49C5-9A14-BD90A5503FE4}"/>
    <dgm:cxn modelId="{A152F39A-6671-4CC0-AE54-656F3087411B}" srcId="{5FB4352E-3FA8-4601-ABF5-E6DC8DEA7499}" destId="{449B29A4-A633-4D0D-BED0-B2CAE9624FEC}" srcOrd="2" destOrd="0" parTransId="{931EE8F4-F550-482B-8F08-C9478A7414C1}" sibTransId="{566A8C60-D7AF-4F19-A3BB-F4F0FBED2E44}"/>
    <dgm:cxn modelId="{BDBFAE0C-1F81-456B-9A8E-EE5FFF823590}" srcId="{5FB4352E-3FA8-4601-ABF5-E6DC8DEA7499}" destId="{FFDD3A74-D45E-4C7A-B2B9-178F334D76FF}" srcOrd="3" destOrd="0" parTransId="{6530E439-CCD8-40D6-8732-3E939CF3899C}" sibTransId="{D61531AB-D2B4-4C40-B3AD-738065D2C55A}"/>
    <dgm:cxn modelId="{9305C788-63A1-40A5-BF2F-12BDF634F9F2}" srcId="{5FB4352E-3FA8-4601-ABF5-E6DC8DEA7499}" destId="{F12B00D9-B8BC-4FFE-8885-F86606F56A95}" srcOrd="4" destOrd="0" parTransId="{CB2EFDBD-1B79-49F8-82FB-FE252B104857}" sibTransId="{BDC1B49E-CD7C-48D6-A1E9-E11850C4018E}"/>
    <dgm:cxn modelId="{4FD581D4-8F54-41AC-9922-8E07ACB597A7}" srcId="{5FB4352E-3FA8-4601-ABF5-E6DC8DEA7499}" destId="{96B5A7CC-26CA-43BA-918E-7A2BFF33C131}" srcOrd="5" destOrd="0" parTransId="{0A1434EF-EEAE-4DB0-9551-AAC2353D4AE8}" sibTransId="{3B3AA3C9-AFE9-443B-A977-C45F04394E4E}"/>
    <dgm:cxn modelId="{46338985-9210-4664-B577-A89D5627E897}" srcId="{5FB4352E-3FA8-4601-ABF5-E6DC8DEA7499}" destId="{13F4E7EC-A944-4633-91AB-53CAD176CEAB}" srcOrd="6" destOrd="0" parTransId="{16A62666-8654-415F-9DB9-7F20559EE946}" sibTransId="{46EAD9F2-B957-44FC-B54A-EBE5EBE5604F}"/>
    <dgm:cxn modelId="{07E914E9-0C96-4EA7-920D-2716268AA7D8}" srcId="{5FB4352E-3FA8-4601-ABF5-E6DC8DEA7499}" destId="{70A64927-D88F-420D-B308-74DC0B6A2A11}" srcOrd="7" destOrd="0" parTransId="{84E5C413-E6AA-4DAF-9E6E-EF7D9C0460F5}" sibTransId="{5ACA5CD3-EB4D-4DA9-B36D-B8B557943120}"/>
    <dgm:cxn modelId="{C5495EC1-EF63-4146-8EDB-69E0B49CE40E}" srcId="{5FB4352E-3FA8-4601-ABF5-E6DC8DEA7499}" destId="{CA890B58-19C5-4234-9747-79101F38429D}" srcOrd="8" destOrd="0" parTransId="{742C14EB-C5EF-4589-B440-F3E5DF68DCC6}" sibTransId="{FE083512-D4B0-408D-AC3F-3E2C55C7C5CD}"/>
    <dgm:cxn modelId="{70260746-ECD5-4E21-A5EE-9B198796CCBF}" srcId="{5FB4352E-3FA8-4601-ABF5-E6DC8DEA7499}" destId="{C920A051-E4CC-43CF-A6D6-696F132CA8C5}" srcOrd="9" destOrd="0" parTransId="{5515FF09-3CDB-4357-81EE-CC9DABB20ED4}" sibTransId="{F4176060-FB9A-44A4-BA47-F5E74E0AC5E3}"/>
    <dgm:cxn modelId="{6471E462-3396-420B-AC26-7E2D061ECEF5}" srcId="{5FB4352E-3FA8-4601-ABF5-E6DC8DEA7499}" destId="{EB738D1A-14D6-40CC-A831-1F1A88A16C21}" srcOrd="10" destOrd="0" parTransId="{F9FC1509-AA15-4624-921D-5846F4EC93AF}" sibTransId="{366C5E3F-76FC-4D91-9A6A-E5926F67F754}"/>
    <dgm:cxn modelId="{0CB3D534-47BD-4EA3-A306-DBE0822DD067}" srcId="{5FB4352E-3FA8-4601-ABF5-E6DC8DEA7499}" destId="{8FFF5952-618D-40D5-9B57-1EA9A3891DC0}" srcOrd="11" destOrd="0" parTransId="{D8ABFC77-90AB-4FBB-B4A5-D322EEDBA089}" sibTransId="{789F9FF1-84C8-459C-9DB0-DF638737E587}"/>
    <dgm:cxn modelId="{89F98A38-013B-405A-8EB1-21781F216E67}" srcId="{5FB4352E-3FA8-4601-ABF5-E6DC8DEA7499}" destId="{8AE1439A-E337-4C26-A276-A179D43A6F63}" srcOrd="12" destOrd="0" parTransId="{44C0B2CC-19D6-4ACA-B5E8-AE1B30BEBDAF}" sibTransId="{ECC0D381-7047-4C4B-B342-017844A4C819}"/>
    <dgm:cxn modelId="{553BA5EC-D479-45F0-B2CB-2F82837154BF}" srcId="{5FB4352E-3FA8-4601-ABF5-E6DC8DEA7499}" destId="{9463591B-9943-4272-AA95-E8DE901D6F98}" srcOrd="13" destOrd="0" parTransId="{05C230C3-DA00-4E8C-8BAE-25480FED3F6A}" sibTransId="{7CC3C1ED-5A16-4BA0-BA40-C1715D43B3FE}"/>
    <dgm:cxn modelId="{9FC21B3E-A853-450E-A8E5-AFC1D75DC1F2}" type="presOf" srcId="{5FB4352E-3FA8-4601-ABF5-E6DC8DEA7499}" destId="{76CDD512-FEA1-4FEF-AFF5-43EF11AD940D}" srcOrd="0" destOrd="0" presId="urn:microsoft.com/office/officeart/2005/8/layout/pyramid2"/>
    <dgm:cxn modelId="{DA2DC49B-EAB2-4F8C-85F8-01CEAB1C4B66}" type="presParOf" srcId="{76CDD512-FEA1-4FEF-AFF5-43EF11AD940D}" destId="{1FFC46C6-9068-4EA7-811B-33C271090D9A}" srcOrd="0" destOrd="0" presId="urn:microsoft.com/office/officeart/2005/8/layout/pyramid2"/>
    <dgm:cxn modelId="{D95FF02B-FBCE-402F-A933-F96ADC3CEAEC}" type="presParOf" srcId="{76CDD512-FEA1-4FEF-AFF5-43EF11AD940D}" destId="{579EE453-1209-4401-9BDA-C181E593CDB4}" srcOrd="1" destOrd="0" presId="urn:microsoft.com/office/officeart/2005/8/layout/pyramid2"/>
    <dgm:cxn modelId="{A1416F1A-309B-42DD-8C9B-2558C8033C9D}" type="presParOf" srcId="{579EE453-1209-4401-9BDA-C181E593CDB4}" destId="{2DE47FF7-7366-4244-8E95-4ADBDE5325A7}" srcOrd="0" destOrd="1" presId="urn:microsoft.com/office/officeart/2005/8/layout/pyramid2"/>
    <dgm:cxn modelId="{28E16F36-55CD-410E-94B0-E595F8F40AF3}" type="presOf" srcId="{2390597C-44BC-4D3D-89B9-945934A003B0}" destId="{2DE47FF7-7366-4244-8E95-4ADBDE5325A7}" srcOrd="0" destOrd="0" presId="urn:microsoft.com/office/officeart/2005/8/layout/pyramid2"/>
    <dgm:cxn modelId="{EA9D9A74-D1D4-41FE-8480-25612A8DDBE8}" type="presParOf" srcId="{579EE453-1209-4401-9BDA-C181E593CDB4}" destId="{E588E9FC-023D-4616-97CA-8A424A8C2026}" srcOrd="1" destOrd="1" presId="urn:microsoft.com/office/officeart/2005/8/layout/pyramid2"/>
    <dgm:cxn modelId="{9791A375-1EE0-4E65-BB5F-5B94C2FC0C22}" type="presParOf" srcId="{579EE453-1209-4401-9BDA-C181E593CDB4}" destId="{C02A5092-C2BA-4D41-8185-780934749C08}" srcOrd="2" destOrd="1" presId="urn:microsoft.com/office/officeart/2005/8/layout/pyramid2"/>
    <dgm:cxn modelId="{55D5E4B0-F11B-4C4D-A4EF-F387A335D32B}" type="presOf" srcId="{AB4000A6-9114-46DD-9FF9-6A493AAC47CB}" destId="{C02A5092-C2BA-4D41-8185-780934749C08}" srcOrd="0" destOrd="0" presId="urn:microsoft.com/office/officeart/2005/8/layout/pyramid2"/>
    <dgm:cxn modelId="{8F7FB231-EC74-4016-A5D6-EEF8E3165B7C}" type="presParOf" srcId="{579EE453-1209-4401-9BDA-C181E593CDB4}" destId="{5CEDA1A0-5663-4765-9694-86E896892C18}" srcOrd="3" destOrd="1" presId="urn:microsoft.com/office/officeart/2005/8/layout/pyramid2"/>
    <dgm:cxn modelId="{FC6403EB-EC39-44A9-98B3-793BBAC56D33}" type="presParOf" srcId="{579EE453-1209-4401-9BDA-C181E593CDB4}" destId="{76AED79E-1162-4F86-BB96-1D42C5391D92}" srcOrd="4" destOrd="1" presId="urn:microsoft.com/office/officeart/2005/8/layout/pyramid2"/>
    <dgm:cxn modelId="{EFFF8545-7AD8-451F-8EE5-5AEE900A17DA}" type="presOf" srcId="{449B29A4-A633-4D0D-BED0-B2CAE9624FEC}" destId="{76AED79E-1162-4F86-BB96-1D42C5391D92}" srcOrd="0" destOrd="0" presId="urn:microsoft.com/office/officeart/2005/8/layout/pyramid2"/>
    <dgm:cxn modelId="{6834354E-D88F-465D-889A-B0F6202EC6C9}" type="presParOf" srcId="{579EE453-1209-4401-9BDA-C181E593CDB4}" destId="{2148C554-C5B9-4D72-9B38-FA4316EA86A5}" srcOrd="5" destOrd="1" presId="urn:microsoft.com/office/officeart/2005/8/layout/pyramid2"/>
    <dgm:cxn modelId="{DD709DAE-ED0C-48B6-A57A-C3F96742E504}" type="presParOf" srcId="{579EE453-1209-4401-9BDA-C181E593CDB4}" destId="{C8E2CD0F-4E3D-425E-AF6A-832016DEE1D4}" srcOrd="6" destOrd="1" presId="urn:microsoft.com/office/officeart/2005/8/layout/pyramid2"/>
    <dgm:cxn modelId="{AA09A21F-24A7-431D-A2BB-7BA88FDDF59D}" type="presOf" srcId="{FFDD3A74-D45E-4C7A-B2B9-178F334D76FF}" destId="{C8E2CD0F-4E3D-425E-AF6A-832016DEE1D4}" srcOrd="0" destOrd="0" presId="urn:microsoft.com/office/officeart/2005/8/layout/pyramid2"/>
    <dgm:cxn modelId="{71C2BE44-B6C4-4652-B7BE-E5E6B944AFC3}" type="presParOf" srcId="{579EE453-1209-4401-9BDA-C181E593CDB4}" destId="{AF2672EF-1C25-47E9-B45E-1C27685FB946}" srcOrd="7" destOrd="1" presId="urn:microsoft.com/office/officeart/2005/8/layout/pyramid2"/>
    <dgm:cxn modelId="{623EA65D-A136-4D38-89A6-B37D51EE8F84}" type="presParOf" srcId="{579EE453-1209-4401-9BDA-C181E593CDB4}" destId="{2D3A91AB-57EB-4C0B-81AD-891F65B40CEE}" srcOrd="8" destOrd="1" presId="urn:microsoft.com/office/officeart/2005/8/layout/pyramid2"/>
    <dgm:cxn modelId="{A05146A7-0344-4401-9AA6-250D8EEABD75}" type="presOf" srcId="{F12B00D9-B8BC-4FFE-8885-F86606F56A95}" destId="{2D3A91AB-57EB-4C0B-81AD-891F65B40CEE}" srcOrd="0" destOrd="0" presId="urn:microsoft.com/office/officeart/2005/8/layout/pyramid2"/>
    <dgm:cxn modelId="{AD081427-D0E0-473E-A30B-364728293DA9}" type="presParOf" srcId="{579EE453-1209-4401-9BDA-C181E593CDB4}" destId="{85F3B2C5-5B51-4660-8884-293BF3C77218}" srcOrd="9" destOrd="1" presId="urn:microsoft.com/office/officeart/2005/8/layout/pyramid2"/>
    <dgm:cxn modelId="{3FF39630-61EC-4156-B4C6-D2A937B21DC5}" type="presParOf" srcId="{579EE453-1209-4401-9BDA-C181E593CDB4}" destId="{DC967984-801B-4D7C-BC1F-82D2B2A32801}" srcOrd="10" destOrd="1" presId="urn:microsoft.com/office/officeart/2005/8/layout/pyramid2"/>
    <dgm:cxn modelId="{88748B97-7A0B-40B1-AF75-72992F4A7FF1}" type="presOf" srcId="{96B5A7CC-26CA-43BA-918E-7A2BFF33C131}" destId="{DC967984-801B-4D7C-BC1F-82D2B2A32801}" srcOrd="0" destOrd="0" presId="urn:microsoft.com/office/officeart/2005/8/layout/pyramid2"/>
    <dgm:cxn modelId="{F51B5DE9-80C9-4997-9282-1960C3DF9497}" type="presParOf" srcId="{579EE453-1209-4401-9BDA-C181E593CDB4}" destId="{30441826-945C-465A-BFCD-9A4632DD0741}" srcOrd="11" destOrd="1" presId="urn:microsoft.com/office/officeart/2005/8/layout/pyramid2"/>
    <dgm:cxn modelId="{C792EC9A-0E78-4D3E-98BE-E0FBF9C95BE6}" type="presParOf" srcId="{579EE453-1209-4401-9BDA-C181E593CDB4}" destId="{91DA8DDB-1703-40A6-9649-67817DA832B5}" srcOrd="12" destOrd="1" presId="urn:microsoft.com/office/officeart/2005/8/layout/pyramid2"/>
    <dgm:cxn modelId="{D6992518-00E6-411D-8EF8-8946FA771181}" type="presOf" srcId="{13F4E7EC-A944-4633-91AB-53CAD176CEAB}" destId="{91DA8DDB-1703-40A6-9649-67817DA832B5}" srcOrd="0" destOrd="0" presId="urn:microsoft.com/office/officeart/2005/8/layout/pyramid2"/>
    <dgm:cxn modelId="{4B0E579C-02E3-4F39-9E0C-3984CC888E99}" type="presParOf" srcId="{579EE453-1209-4401-9BDA-C181E593CDB4}" destId="{380921D5-C40E-4828-982B-CE4F5E7C7735}" srcOrd="13" destOrd="1" presId="urn:microsoft.com/office/officeart/2005/8/layout/pyramid2"/>
    <dgm:cxn modelId="{DC40FCC1-679F-4D7A-A17F-62265FCFCBF5}" type="presParOf" srcId="{579EE453-1209-4401-9BDA-C181E593CDB4}" destId="{EA4AB7C9-08EE-4734-9511-ABB04C33D892}" srcOrd="14" destOrd="1" presId="urn:microsoft.com/office/officeart/2005/8/layout/pyramid2"/>
    <dgm:cxn modelId="{33324C91-5B1D-4226-A5A7-0DCEA308EFA4}" type="presOf" srcId="{70A64927-D88F-420D-B308-74DC0B6A2A11}" destId="{EA4AB7C9-08EE-4734-9511-ABB04C33D892}" srcOrd="0" destOrd="0" presId="urn:microsoft.com/office/officeart/2005/8/layout/pyramid2"/>
    <dgm:cxn modelId="{F87E3F76-4C99-4107-B30C-2FF701D2FBC6}" type="presParOf" srcId="{579EE453-1209-4401-9BDA-C181E593CDB4}" destId="{E94D97FC-285C-4F89-86F7-1F13A00C172D}" srcOrd="15" destOrd="1" presId="urn:microsoft.com/office/officeart/2005/8/layout/pyramid2"/>
    <dgm:cxn modelId="{62A3E671-5EC6-450A-8EF9-0117B9049169}" type="presParOf" srcId="{579EE453-1209-4401-9BDA-C181E593CDB4}" destId="{BE12D730-079D-4DC6-8270-16B0E006BC8A}" srcOrd="16" destOrd="1" presId="urn:microsoft.com/office/officeart/2005/8/layout/pyramid2"/>
    <dgm:cxn modelId="{D0F8947C-A3EF-4BA7-91AF-21F6EC6C32F2}" type="presOf" srcId="{CA890B58-19C5-4234-9747-79101F38429D}" destId="{BE12D730-079D-4DC6-8270-16B0E006BC8A}" srcOrd="0" destOrd="0" presId="urn:microsoft.com/office/officeart/2005/8/layout/pyramid2"/>
    <dgm:cxn modelId="{D2B3B756-1439-4372-BB65-08FCEA19461C}" type="presParOf" srcId="{579EE453-1209-4401-9BDA-C181E593CDB4}" destId="{8070B33B-B062-4A8F-A620-3DA65FBD447F}" srcOrd="17" destOrd="1" presId="urn:microsoft.com/office/officeart/2005/8/layout/pyramid2"/>
    <dgm:cxn modelId="{010E17AD-DEE3-41CD-920C-E32210D88AEB}" type="presParOf" srcId="{579EE453-1209-4401-9BDA-C181E593CDB4}" destId="{836D74F0-FA64-4D0C-95DF-477D2EA63758}" srcOrd="18" destOrd="1" presId="urn:microsoft.com/office/officeart/2005/8/layout/pyramid2"/>
    <dgm:cxn modelId="{A3A241D5-7F68-4533-9BEE-1686CFEAF8E1}" type="presOf" srcId="{C920A051-E4CC-43CF-A6D6-696F132CA8C5}" destId="{836D74F0-FA64-4D0C-95DF-477D2EA63758}" srcOrd="0" destOrd="0" presId="urn:microsoft.com/office/officeart/2005/8/layout/pyramid2"/>
    <dgm:cxn modelId="{1E6665F4-B3EC-4BEB-8D49-05FB59B0C734}" type="presParOf" srcId="{579EE453-1209-4401-9BDA-C181E593CDB4}" destId="{DB453161-40BB-4BDC-8CD1-BE1008DEAF15}" srcOrd="19" destOrd="1" presId="urn:microsoft.com/office/officeart/2005/8/layout/pyramid2"/>
    <dgm:cxn modelId="{8E0EBCD7-D1D2-449F-9A6D-D254E629A034}" type="presParOf" srcId="{579EE453-1209-4401-9BDA-C181E593CDB4}" destId="{53477CB0-AB45-49A6-A7AF-A948DFE9E310}" srcOrd="20" destOrd="1" presId="urn:microsoft.com/office/officeart/2005/8/layout/pyramid2"/>
    <dgm:cxn modelId="{64E7C69F-23FD-4A7A-97F3-785D3F6B6074}" type="presOf" srcId="{EB738D1A-14D6-40CC-A831-1F1A88A16C21}" destId="{53477CB0-AB45-49A6-A7AF-A948DFE9E310}" srcOrd="0" destOrd="0" presId="urn:microsoft.com/office/officeart/2005/8/layout/pyramid2"/>
    <dgm:cxn modelId="{1C923199-4E52-48D7-92E4-148F31CA624D}" type="presParOf" srcId="{579EE453-1209-4401-9BDA-C181E593CDB4}" destId="{D7093BEE-ED18-4D48-85D7-7F07BB7A539F}" srcOrd="21" destOrd="1" presId="urn:microsoft.com/office/officeart/2005/8/layout/pyramid2"/>
    <dgm:cxn modelId="{A7A79BAB-F9C0-4896-AFF5-BDED4A32774E}" type="presParOf" srcId="{579EE453-1209-4401-9BDA-C181E593CDB4}" destId="{889EE155-D809-4CA8-A93C-1B35E7869BBC}" srcOrd="22" destOrd="1" presId="urn:microsoft.com/office/officeart/2005/8/layout/pyramid2"/>
    <dgm:cxn modelId="{89DB0103-7325-48D1-9715-E662B12B083F}" type="presOf" srcId="{8FFF5952-618D-40D5-9B57-1EA9A3891DC0}" destId="{889EE155-D809-4CA8-A93C-1B35E7869BBC}" srcOrd="0" destOrd="0" presId="urn:microsoft.com/office/officeart/2005/8/layout/pyramid2"/>
    <dgm:cxn modelId="{3E4F842B-A281-44BE-AE58-8A8940B46DD2}" type="presParOf" srcId="{579EE453-1209-4401-9BDA-C181E593CDB4}" destId="{35791D82-CF6D-4642-B411-3106E2DD733E}" srcOrd="23" destOrd="1" presId="urn:microsoft.com/office/officeart/2005/8/layout/pyramid2"/>
    <dgm:cxn modelId="{1C2C28B0-5E01-4C6F-9211-65C942B95E28}" type="presParOf" srcId="{579EE453-1209-4401-9BDA-C181E593CDB4}" destId="{AF1AE47D-9130-4C92-9827-85131F7EA3FB}" srcOrd="24" destOrd="1" presId="urn:microsoft.com/office/officeart/2005/8/layout/pyramid2"/>
    <dgm:cxn modelId="{D0C75081-BB18-4EE8-99D5-5F7C76B35EF8}" type="presOf" srcId="{8AE1439A-E337-4C26-A276-A179D43A6F63}" destId="{AF1AE47D-9130-4C92-9827-85131F7EA3FB}" srcOrd="0" destOrd="0" presId="urn:microsoft.com/office/officeart/2005/8/layout/pyramid2"/>
    <dgm:cxn modelId="{F127B7EE-EAF9-4F81-892C-1BA58369A7DA}" type="presParOf" srcId="{579EE453-1209-4401-9BDA-C181E593CDB4}" destId="{86F37095-86FD-4E0E-BBB8-51B91FC44891}" srcOrd="25" destOrd="1" presId="urn:microsoft.com/office/officeart/2005/8/layout/pyramid2"/>
    <dgm:cxn modelId="{2A70CA21-37DF-46DA-AA4F-48485EFFE58A}" type="presParOf" srcId="{579EE453-1209-4401-9BDA-C181E593CDB4}" destId="{A3B6F8DB-9C46-4596-9429-B557C95F4F3B}" srcOrd="26" destOrd="1" presId="urn:microsoft.com/office/officeart/2005/8/layout/pyramid2"/>
    <dgm:cxn modelId="{5DDA8088-0B0F-47B9-ABF6-E7AF00E8313C}" type="presOf" srcId="{9463591B-9943-4272-AA95-E8DE901D6F98}" destId="{A3B6F8DB-9C46-4596-9429-B557C95F4F3B}" srcOrd="0" destOrd="0" presId="urn:microsoft.com/office/officeart/2005/8/layout/pyramid2"/>
    <dgm:cxn modelId="{F405C846-2650-4583-ABEA-613C9A0A3E91}" type="presParOf" srcId="{579EE453-1209-4401-9BDA-C181E593CDB4}" destId="{FA1BA803-5AD6-427B-A1A9-42D33ECA37AB}" srcOrd="27" destOrd="1" presId="urn:microsoft.com/office/officeart/2005/8/layout/pyramid2"/>
  </dgm:cxnLst>
  <dgm:extLst>
    <a:ext uri="http://schemas.microsoft.com/office/drawing/2008/diagram">
      <dsp:dataModelExt xmlns:dsp="http://schemas.microsoft.com/office/drawing/2008/diagram" relId="rId5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296785" cy="6548120"/>
        <a:chOff x="0" y="0"/>
        <a:chExt cx="7296785" cy="6548120"/>
      </a:xfrm>
    </dsp:grpSpPr>
    <dsp:sp modelId="{1FFC46C6-9068-4EA7-811B-33C271090D9A}">
      <dsp:nvSpPr>
        <dsp:cNvPr id="3" name="等腰三角形 2"/>
        <dsp:cNvSpPr/>
      </dsp:nvSpPr>
      <dsp:spPr bwMode="white">
        <a:xfrm>
          <a:off x="0" y="0"/>
          <a:ext cx="6345030" cy="6548120"/>
        </a:xfrm>
        <a:prstGeom prst="triangl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0"/>
        <a:ext cx="6345030" cy="6548120"/>
      </dsp:txXfrm>
    </dsp:sp>
    <dsp:sp modelId="{2DE47FF7-7366-4244-8E95-4ADBDE5325A7}">
      <dsp:nvSpPr>
        <dsp:cNvPr id="4" name="圆角矩形 3"/>
        <dsp:cNvSpPr/>
      </dsp:nvSpPr>
      <dsp:spPr bwMode="white">
        <a:xfrm>
          <a:off x="3172515" y="654812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solidFill>
                <a:schemeClr val="dk1"/>
              </a:solidFill>
              <a:rtl val="0"/>
            </a:rPr>
            <a:t>学</a:t>
          </a:r>
          <a:r>
            <a:rPr lang="zh-CN" b="0" i="0" u="none" baseline="0">
              <a:solidFill>
                <a:schemeClr val="dk1"/>
              </a:solidFill>
              <a:rtl val="0"/>
            </a:rPr>
            <a:t>生</a:t>
          </a:r>
          <a:r>
            <a:rPr lang="zh-CN" b="0" i="0" u="none" baseline="0">
              <a:solidFill>
                <a:schemeClr val="dk1"/>
              </a:solidFill>
              <a:rtl val="0"/>
            </a:rPr>
            <a:t>考勤系统</a:t>
          </a:r>
          <a:r>
            <a:rPr lang="en-US" b="0" i="0" u="none" baseline="0">
              <a:solidFill>
                <a:schemeClr val="dk1"/>
              </a:solidFill>
              <a:rtl val="0"/>
            </a:rPr>
            <a:t>               </a:t>
          </a:r>
          <a:endParaRPr altLang="en-US">
            <a:solidFill>
              <a:schemeClr val="dk1"/>
            </a:solidFill>
          </a:endParaRPr>
        </a:p>
      </dsp:txBody>
      <dsp:txXfrm>
        <a:off x="3172515" y="654812"/>
        <a:ext cx="4124270" cy="332603"/>
      </dsp:txXfrm>
    </dsp:sp>
    <dsp:sp modelId="{C02A5092-C2BA-4D41-8185-780934749C08}">
      <dsp:nvSpPr>
        <dsp:cNvPr id="5" name="圆角矩形 4"/>
        <dsp:cNvSpPr/>
      </dsp:nvSpPr>
      <dsp:spPr bwMode="white">
        <a:xfrm>
          <a:off x="3172515" y="1028990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>
              <a:solidFill>
                <a:schemeClr val="dk1"/>
              </a:solidFill>
            </a:rPr>
            <a:t>学</a:t>
          </a:r>
          <a:r>
            <a:rPr lang="zh-CN">
              <a:solidFill>
                <a:schemeClr val="dk1"/>
              </a:solidFill>
            </a:rPr>
            <a:t>校</a:t>
          </a:r>
          <a:r>
            <a:rPr lang="zh-CN">
              <a:solidFill>
                <a:schemeClr val="dk1"/>
              </a:solidFill>
            </a:rPr>
            <a:t>综</a:t>
          </a:r>
          <a:r>
            <a:rPr lang="zh-CN">
              <a:solidFill>
                <a:schemeClr val="dk1"/>
              </a:solidFill>
            </a:rPr>
            <a:t>合</a:t>
          </a:r>
          <a:r>
            <a:rPr lang="zh-CN">
              <a:solidFill>
                <a:schemeClr val="dk1"/>
              </a:solidFill>
            </a:rPr>
            <a:t>学</a:t>
          </a:r>
          <a:r>
            <a:rPr lang="zh-CN">
              <a:solidFill>
                <a:schemeClr val="dk1"/>
              </a:solidFill>
            </a:rPr>
            <a:t>科</a:t>
          </a:r>
          <a:r>
            <a:rPr lang="zh-CN">
              <a:solidFill>
                <a:schemeClr val="dk1"/>
              </a:solidFill>
            </a:rPr>
            <a:t>质量</a:t>
          </a:r>
          <a:r>
            <a:rPr lang="zh-CN">
              <a:solidFill>
                <a:schemeClr val="dk1"/>
              </a:solidFill>
            </a:rPr>
            <a:t>监测</a:t>
          </a:r>
          <a:r>
            <a:rPr lang="zh-CN">
              <a:solidFill>
                <a:schemeClr val="dk1"/>
              </a:solidFill>
            </a:rPr>
            <a:t>平</a:t>
          </a:r>
          <a:r>
            <a:rPr lang="zh-CN">
              <a:solidFill>
                <a:schemeClr val="dk1"/>
              </a:solidFill>
            </a:rPr>
            <a:t>台</a:t>
          </a:r>
          <a:endParaRPr lang="zh-CN">
            <a:solidFill>
              <a:schemeClr val="dk1"/>
            </a:solidFill>
          </a:endParaRPr>
        </a:p>
      </dsp:txBody>
      <dsp:txXfrm>
        <a:off x="3172515" y="1028990"/>
        <a:ext cx="4124270" cy="332603"/>
      </dsp:txXfrm>
    </dsp:sp>
    <dsp:sp modelId="{76AED79E-1162-4F86-BB96-1D42C5391D92}">
      <dsp:nvSpPr>
        <dsp:cNvPr id="6" name="圆角矩形 5"/>
        <dsp:cNvSpPr/>
      </dsp:nvSpPr>
      <dsp:spPr bwMode="white">
        <a:xfrm>
          <a:off x="3172515" y="1403169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solidFill>
                <a:schemeClr val="dk1"/>
              </a:solidFill>
              <a:rtl val="0"/>
            </a:rPr>
            <a:t>学</a:t>
          </a:r>
          <a:r>
            <a:rPr lang="zh-CN" b="0" i="0" u="none" baseline="0">
              <a:solidFill>
                <a:schemeClr val="dk1"/>
              </a:solidFill>
              <a:rtl val="0"/>
            </a:rPr>
            <a:t>校</a:t>
          </a:r>
          <a:r>
            <a:rPr lang="zh-CN" b="0" i="0" u="none" baseline="0">
              <a:solidFill>
                <a:schemeClr val="dk1"/>
              </a:solidFill>
              <a:rtl val="0"/>
            </a:rPr>
            <a:t>固定资产管理系统</a:t>
          </a:r>
          <a:endParaRPr altLang="en-US">
            <a:solidFill>
              <a:schemeClr val="dk1"/>
            </a:solidFill>
          </a:endParaRPr>
        </a:p>
      </dsp:txBody>
      <dsp:txXfrm>
        <a:off x="3172515" y="1403169"/>
        <a:ext cx="4124270" cy="332603"/>
      </dsp:txXfrm>
    </dsp:sp>
    <dsp:sp modelId="{C8E2CD0F-4E3D-425E-AF6A-832016DEE1D4}">
      <dsp:nvSpPr>
        <dsp:cNvPr id="7" name="圆角矩形 6"/>
        <dsp:cNvSpPr/>
      </dsp:nvSpPr>
      <dsp:spPr bwMode="white">
        <a:xfrm>
          <a:off x="3172515" y="1777347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solidFill>
                <a:schemeClr val="dk1"/>
              </a:solidFill>
              <a:rtl val="0"/>
            </a:rPr>
            <a:t>学</a:t>
          </a:r>
          <a:r>
            <a:rPr lang="zh-CN" b="0" i="0" u="none" baseline="0">
              <a:solidFill>
                <a:schemeClr val="dk1"/>
              </a:solidFill>
              <a:rtl val="0"/>
            </a:rPr>
            <a:t>校</a:t>
          </a:r>
          <a:r>
            <a:rPr lang="zh-CN" b="0" i="0" u="none" baseline="0">
              <a:solidFill>
                <a:schemeClr val="dk1"/>
              </a:solidFill>
              <a:rtl val="0"/>
            </a:rPr>
            <a:t>学</a:t>
          </a:r>
          <a:r>
            <a:rPr lang="zh-CN" b="0" i="0" u="none" baseline="0">
              <a:solidFill>
                <a:schemeClr val="dk1"/>
              </a:solidFill>
              <a:rtl val="0"/>
            </a:rPr>
            <a:t>生</a:t>
          </a:r>
          <a:r>
            <a:rPr lang="zh-CN" b="0" i="0" u="none" baseline="0">
              <a:solidFill>
                <a:schemeClr val="dk1"/>
              </a:solidFill>
              <a:rtl val="0"/>
            </a:rPr>
            <a:t>评</a:t>
          </a:r>
          <a:r>
            <a:rPr lang="zh-CN" b="0" i="0" u="none" baseline="0">
              <a:solidFill>
                <a:schemeClr val="dk1"/>
              </a:solidFill>
              <a:rtl val="0"/>
            </a:rPr>
            <a:t>价</a:t>
          </a:r>
          <a:r>
            <a:rPr lang="zh-CN" b="0" i="0" u="none" baseline="0">
              <a:solidFill>
                <a:schemeClr val="dk1"/>
              </a:solidFill>
              <a:rtl val="0"/>
            </a:rPr>
            <a:t>系统</a:t>
          </a:r>
          <a:endParaRPr altLang="en-US">
            <a:solidFill>
              <a:schemeClr val="dk1"/>
            </a:solidFill>
          </a:endParaRPr>
        </a:p>
      </dsp:txBody>
      <dsp:txXfrm>
        <a:off x="3172515" y="1777347"/>
        <a:ext cx="4124270" cy="332603"/>
      </dsp:txXfrm>
    </dsp:sp>
    <dsp:sp modelId="{2D3A91AB-57EB-4C0B-81AD-891F65B40CEE}">
      <dsp:nvSpPr>
        <dsp:cNvPr id="8" name="圆角矩形 7"/>
        <dsp:cNvSpPr/>
      </dsp:nvSpPr>
      <dsp:spPr bwMode="white">
        <a:xfrm>
          <a:off x="3172515" y="2151525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>
              <a:solidFill>
                <a:schemeClr val="dk1"/>
              </a:solidFill>
            </a:rPr>
            <a:t>学</a:t>
          </a:r>
          <a:r>
            <a:rPr lang="zh-CN">
              <a:solidFill>
                <a:schemeClr val="dk1"/>
              </a:solidFill>
            </a:rPr>
            <a:t>费</a:t>
          </a:r>
          <a:r>
            <a:rPr lang="zh-CN">
              <a:solidFill>
                <a:schemeClr val="dk1"/>
              </a:solidFill>
            </a:rPr>
            <a:t>管理</a:t>
          </a:r>
          <a:r>
            <a:rPr lang="zh-CN">
              <a:solidFill>
                <a:schemeClr val="dk1"/>
              </a:solidFill>
            </a:rPr>
            <a:t>系统 </a:t>
          </a:r>
          <a:endParaRPr lang="zh-CN">
            <a:solidFill>
              <a:schemeClr val="dk1"/>
            </a:solidFill>
          </a:endParaRPr>
        </a:p>
      </dsp:txBody>
      <dsp:txXfrm>
        <a:off x="3172515" y="2151525"/>
        <a:ext cx="4124270" cy="332603"/>
      </dsp:txXfrm>
    </dsp:sp>
    <dsp:sp modelId="{DC967984-801B-4D7C-BC1F-82D2B2A32801}">
      <dsp:nvSpPr>
        <dsp:cNvPr id="9" name="圆角矩形 8"/>
        <dsp:cNvSpPr/>
      </dsp:nvSpPr>
      <dsp:spPr bwMode="white">
        <a:xfrm>
          <a:off x="3172515" y="2525703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>
              <a:solidFill>
                <a:schemeClr val="dk1"/>
              </a:solidFill>
            </a:rPr>
            <a:t>在</a:t>
          </a:r>
          <a:r>
            <a:rPr lang="zh-CN">
              <a:solidFill>
                <a:schemeClr val="dk1"/>
              </a:solidFill>
            </a:rPr>
            <a:t>线</a:t>
          </a:r>
          <a:r>
            <a:rPr lang="zh-CN">
              <a:solidFill>
                <a:schemeClr val="dk1"/>
              </a:solidFill>
            </a:rPr>
            <a:t>课程</a:t>
          </a:r>
          <a:r>
            <a:rPr lang="zh-CN">
              <a:solidFill>
                <a:schemeClr val="dk1"/>
              </a:solidFill>
            </a:rPr>
            <a:t>系统 </a:t>
          </a:r>
          <a:endParaRPr lang="zh-CN">
            <a:solidFill>
              <a:schemeClr val="dk1"/>
            </a:solidFill>
          </a:endParaRPr>
        </a:p>
      </dsp:txBody>
      <dsp:txXfrm>
        <a:off x="3172515" y="2525703"/>
        <a:ext cx="4124270" cy="332603"/>
      </dsp:txXfrm>
    </dsp:sp>
    <dsp:sp modelId="{91DA8DDB-1703-40A6-9649-67817DA832B5}">
      <dsp:nvSpPr>
        <dsp:cNvPr id="10" name="圆角矩形 9"/>
        <dsp:cNvSpPr/>
      </dsp:nvSpPr>
      <dsp:spPr bwMode="white">
        <a:xfrm>
          <a:off x="3172515" y="2899882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solidFill>
                <a:schemeClr val="dk1"/>
              </a:solidFill>
              <a:rtl val="0"/>
            </a:rPr>
            <a:t>耗材管理系统</a:t>
          </a:r>
          <a:r>
            <a:rPr lang="en-US" b="0" i="0" u="none" baseline="0">
              <a:solidFill>
                <a:schemeClr val="dk1"/>
              </a:solidFill>
              <a:rtl val="0"/>
            </a:rPr>
            <a:t>, </a:t>
          </a:r>
          <a:r>
            <a:rPr lang="zh-CN" b="0" i="0" u="none" baseline="0">
              <a:solidFill>
                <a:schemeClr val="dk1"/>
              </a:solidFill>
              <a:rtl val="0"/>
            </a:rPr>
            <a:t>对接正元一卡通</a:t>
          </a:r>
          <a:endParaRPr altLang="en-US">
            <a:solidFill>
              <a:schemeClr val="dk1"/>
            </a:solidFill>
          </a:endParaRPr>
        </a:p>
      </dsp:txBody>
      <dsp:txXfrm>
        <a:off x="3172515" y="2899882"/>
        <a:ext cx="4124270" cy="332603"/>
      </dsp:txXfrm>
    </dsp:sp>
    <dsp:sp modelId="{EA4AB7C9-08EE-4734-9511-ABB04C33D892}">
      <dsp:nvSpPr>
        <dsp:cNvPr id="11" name="圆角矩形 10"/>
        <dsp:cNvSpPr/>
      </dsp:nvSpPr>
      <dsp:spPr bwMode="white">
        <a:xfrm>
          <a:off x="3172515" y="3274060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solidFill>
                <a:schemeClr val="dk1"/>
              </a:solidFill>
              <a:rtl val="0"/>
            </a:rPr>
            <a:t>教务</a:t>
          </a:r>
          <a:r>
            <a:rPr lang="zh-CN" b="0" i="0" u="none" baseline="0">
              <a:solidFill>
                <a:schemeClr val="dk1"/>
              </a:solidFill>
              <a:rtl val="0"/>
            </a:rPr>
            <a:t>工资管理系统</a:t>
          </a:r>
          <a:endParaRPr altLang="en-US">
            <a:solidFill>
              <a:schemeClr val="dk1"/>
            </a:solidFill>
          </a:endParaRPr>
        </a:p>
      </dsp:txBody>
      <dsp:txXfrm>
        <a:off x="3172515" y="3274060"/>
        <a:ext cx="4124270" cy="332603"/>
      </dsp:txXfrm>
    </dsp:sp>
    <dsp:sp modelId="{BE12D730-079D-4DC6-8270-16B0E006BC8A}">
      <dsp:nvSpPr>
        <dsp:cNvPr id="12" name="圆角矩形 11"/>
        <dsp:cNvSpPr/>
      </dsp:nvSpPr>
      <dsp:spPr bwMode="white">
        <a:xfrm>
          <a:off x="3172515" y="3648238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solidFill>
                <a:schemeClr val="dk1"/>
              </a:solidFill>
              <a:rtl val="0"/>
            </a:rPr>
            <a:t>德</a:t>
          </a:r>
          <a:r>
            <a:rPr lang="zh-CN" b="0" i="0" u="none" baseline="0">
              <a:solidFill>
                <a:schemeClr val="dk1"/>
              </a:solidFill>
              <a:rtl val="0"/>
            </a:rPr>
            <a:t>育</a:t>
          </a:r>
          <a:r>
            <a:rPr lang="zh-CN" b="0" i="0" u="none" baseline="0">
              <a:solidFill>
                <a:schemeClr val="dk1"/>
              </a:solidFill>
              <a:rtl val="0"/>
            </a:rPr>
            <a:t>积分银行</a:t>
          </a:r>
          <a:endParaRPr altLang="en-US">
            <a:solidFill>
              <a:schemeClr val="dk1"/>
            </a:solidFill>
          </a:endParaRPr>
        </a:p>
      </dsp:txBody>
      <dsp:txXfrm>
        <a:off x="3172515" y="3648238"/>
        <a:ext cx="4124270" cy="332603"/>
      </dsp:txXfrm>
    </dsp:sp>
    <dsp:sp modelId="{836D74F0-FA64-4D0C-95DF-477D2EA63758}">
      <dsp:nvSpPr>
        <dsp:cNvPr id="13" name="圆角矩形 12"/>
        <dsp:cNvSpPr/>
      </dsp:nvSpPr>
      <dsp:spPr bwMode="white">
        <a:xfrm>
          <a:off x="3172515" y="4022417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solidFill>
                <a:schemeClr val="dk1"/>
              </a:solidFill>
              <a:rtl val="0"/>
            </a:rPr>
            <a:t>学</a:t>
          </a:r>
          <a:r>
            <a:rPr lang="zh-CN" b="0" i="0" u="none" baseline="0">
              <a:solidFill>
                <a:schemeClr val="dk1"/>
              </a:solidFill>
              <a:rtl val="0"/>
            </a:rPr>
            <a:t>校</a:t>
          </a:r>
          <a:r>
            <a:rPr lang="zh-CN" b="0" i="0" u="none" baseline="0">
              <a:solidFill>
                <a:schemeClr val="dk1"/>
              </a:solidFill>
              <a:rtl val="0"/>
            </a:rPr>
            <a:t>统一身份验证平台</a:t>
          </a:r>
          <a:endParaRPr altLang="en-US">
            <a:solidFill>
              <a:schemeClr val="dk1"/>
            </a:solidFill>
          </a:endParaRPr>
        </a:p>
      </dsp:txBody>
      <dsp:txXfrm>
        <a:off x="3172515" y="4022417"/>
        <a:ext cx="4124270" cy="332603"/>
      </dsp:txXfrm>
    </dsp:sp>
    <dsp:sp modelId="{53477CB0-AB45-49A6-A7AF-A948DFE9E310}">
      <dsp:nvSpPr>
        <dsp:cNvPr id="14" name="圆角矩形 13"/>
        <dsp:cNvSpPr/>
      </dsp:nvSpPr>
      <dsp:spPr bwMode="white">
        <a:xfrm>
          <a:off x="3172515" y="4396595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solidFill>
                <a:schemeClr val="dk1"/>
              </a:solidFill>
              <a:rtl val="0"/>
            </a:rPr>
            <a:t>钉钉应用首页对接</a:t>
          </a:r>
          <a:endParaRPr altLang="en-US">
            <a:solidFill>
              <a:schemeClr val="dk1"/>
            </a:solidFill>
          </a:endParaRPr>
        </a:p>
      </dsp:txBody>
      <dsp:txXfrm>
        <a:off x="3172515" y="4396595"/>
        <a:ext cx="4124270" cy="332603"/>
      </dsp:txXfrm>
    </dsp:sp>
    <dsp:sp modelId="{889EE155-D809-4CA8-A93C-1B35E7869BBC}">
      <dsp:nvSpPr>
        <dsp:cNvPr id="15" name="圆角矩形 14"/>
        <dsp:cNvSpPr/>
      </dsp:nvSpPr>
      <dsp:spPr bwMode="white">
        <a:xfrm>
          <a:off x="3172515" y="4770773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0" i="0" u="none" baseline="0">
              <a:solidFill>
                <a:schemeClr val="dk1"/>
              </a:solidFill>
              <a:rtl val="0"/>
            </a:rPr>
            <a:t>学</a:t>
          </a:r>
          <a:r>
            <a:rPr lang="zh-CN" b="0" i="0" u="none" baseline="0">
              <a:solidFill>
                <a:schemeClr val="dk1"/>
              </a:solidFill>
              <a:rtl val="0"/>
            </a:rPr>
            <a:t>校</a:t>
          </a:r>
          <a:r>
            <a:rPr lang="zh-CN" b="0" i="0" u="none" baseline="0">
              <a:solidFill>
                <a:schemeClr val="dk1"/>
              </a:solidFill>
              <a:rtl val="0"/>
            </a:rPr>
            <a:t>门户系统</a:t>
          </a:r>
          <a:endParaRPr altLang="en-US">
            <a:solidFill>
              <a:schemeClr val="dk1"/>
            </a:solidFill>
          </a:endParaRPr>
        </a:p>
      </dsp:txBody>
      <dsp:txXfrm>
        <a:off x="3172515" y="4770773"/>
        <a:ext cx="4124270" cy="332603"/>
      </dsp:txXfrm>
    </dsp:sp>
    <dsp:sp modelId="{AF1AE47D-9130-4C92-9827-85131F7EA3FB}">
      <dsp:nvSpPr>
        <dsp:cNvPr id="16" name="圆角矩形 15"/>
        <dsp:cNvSpPr/>
      </dsp:nvSpPr>
      <dsp:spPr bwMode="white">
        <a:xfrm>
          <a:off x="3172515" y="5144951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olidFill>
                <a:schemeClr val="dk1"/>
              </a:solidFill>
            </a:rPr>
            <a:t>“</a:t>
          </a:r>
          <a:r>
            <a:rPr lang="zh-CN">
              <a:solidFill>
                <a:schemeClr val="dk1"/>
              </a:solidFill>
            </a:rPr>
            <a:t>云</a:t>
          </a:r>
          <a:r>
            <a:rPr lang="zh-CN">
              <a:solidFill>
                <a:schemeClr val="dk1"/>
              </a:solidFill>
            </a:rPr>
            <a:t>谷</a:t>
          </a:r>
          <a:r>
            <a:rPr lang="zh-CN">
              <a:solidFill>
                <a:schemeClr val="dk1"/>
              </a:solidFill>
            </a:rPr>
            <a:t>学</a:t>
          </a:r>
          <a:r>
            <a:rPr lang="zh-CN">
              <a:solidFill>
                <a:schemeClr val="dk1"/>
              </a:solidFill>
            </a:rPr>
            <a:t>堂</a:t>
          </a:r>
          <a:r>
            <a:rPr lang="en-US" altLang="zh-CN">
              <a:solidFill>
                <a:schemeClr val="dk1"/>
              </a:solidFill>
            </a:rPr>
            <a:t>”</a:t>
          </a:r>
          <a:r>
            <a:rPr lang="zh-CN" altLang="en-US">
              <a:solidFill>
                <a:schemeClr val="dk1"/>
              </a:solidFill>
            </a:rPr>
            <a:t>智</a:t>
          </a:r>
          <a:r>
            <a:rPr lang="zh-CN" altLang="en-US">
              <a:solidFill>
                <a:schemeClr val="dk1"/>
              </a:solidFill>
            </a:rPr>
            <a:t>教</a:t>
          </a:r>
          <a:r>
            <a:rPr lang="zh-CN" altLang="en-US">
              <a:solidFill>
                <a:schemeClr val="dk1"/>
              </a:solidFill>
            </a:rPr>
            <a:t>管理</a:t>
          </a:r>
          <a:r>
            <a:rPr lang="zh-CN" altLang="en-US">
              <a:solidFill>
                <a:schemeClr val="dk1"/>
              </a:solidFill>
            </a:rPr>
            <a:t>系统 </a:t>
          </a:r>
          <a:endParaRPr lang="zh-CN" altLang="en-US">
            <a:solidFill>
              <a:schemeClr val="dk1"/>
            </a:solidFill>
          </a:endParaRPr>
        </a:p>
      </dsp:txBody>
      <dsp:txXfrm>
        <a:off x="3172515" y="5144951"/>
        <a:ext cx="4124270" cy="332603"/>
      </dsp:txXfrm>
    </dsp:sp>
    <dsp:sp modelId="{A3B6F8DB-9C46-4596-9429-B557C95F4F3B}">
      <dsp:nvSpPr>
        <dsp:cNvPr id="17" name="圆角矩形 16"/>
        <dsp:cNvSpPr/>
      </dsp:nvSpPr>
      <dsp:spPr bwMode="white">
        <a:xfrm>
          <a:off x="3172515" y="5519130"/>
          <a:ext cx="4124270" cy="332603"/>
        </a:xfrm>
        <a:prstGeom prst="round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dk1"/>
              </a:solidFill>
            </a:rPr>
            <a:t>“</a:t>
          </a:r>
          <a:r>
            <a:rPr lang="zh-CN" altLang="en-US">
              <a:solidFill>
                <a:schemeClr val="dk1"/>
              </a:solidFill>
            </a:rPr>
            <a:t>北</a:t>
          </a:r>
          <a:r>
            <a:rPr lang="zh-CN" altLang="en-US">
              <a:solidFill>
                <a:schemeClr val="dk1"/>
              </a:solidFill>
            </a:rPr>
            <a:t>道</a:t>
          </a:r>
          <a:r>
            <a:rPr lang="zh-CN" altLang="en-US">
              <a:solidFill>
                <a:schemeClr val="dk1"/>
              </a:solidFill>
            </a:rPr>
            <a:t>学</a:t>
          </a:r>
          <a:r>
            <a:rPr lang="zh-CN" altLang="en-US">
              <a:solidFill>
                <a:schemeClr val="dk1"/>
              </a:solidFill>
            </a:rPr>
            <a:t>堂</a:t>
          </a:r>
          <a:r>
            <a:rPr lang="en-US">
              <a:solidFill>
                <a:schemeClr val="dk1"/>
              </a:solidFill>
            </a:rPr>
            <a:t>”</a:t>
          </a:r>
          <a:r>
            <a:rPr lang="zh-CN" altLang="en-US">
              <a:solidFill>
                <a:schemeClr val="dk1"/>
              </a:solidFill>
            </a:rPr>
            <a:t>钉</a:t>
          </a:r>
          <a:r>
            <a:rPr lang="zh-CN" altLang="en-US">
              <a:solidFill>
                <a:schemeClr val="dk1"/>
              </a:solidFill>
            </a:rPr>
            <a:t>钉</a:t>
          </a:r>
          <a:r>
            <a:rPr lang="zh-CN" altLang="en-US">
              <a:solidFill>
                <a:schemeClr val="dk1"/>
              </a:solidFill>
            </a:rPr>
            <a:t>在</a:t>
          </a:r>
          <a:r>
            <a:rPr lang="zh-CN" altLang="en-US">
              <a:solidFill>
                <a:schemeClr val="dk1"/>
              </a:solidFill>
            </a:rPr>
            <a:t>线</a:t>
          </a:r>
          <a:r>
            <a:rPr lang="zh-CN" altLang="en-US">
              <a:solidFill>
                <a:schemeClr val="dk1"/>
              </a:solidFill>
            </a:rPr>
            <a:t>课</a:t>
          </a:r>
          <a:r>
            <a:rPr lang="zh-CN" altLang="en-US">
              <a:solidFill>
                <a:schemeClr val="dk1"/>
              </a:solidFill>
            </a:rPr>
            <a:t>堂</a:t>
          </a:r>
          <a:endParaRPr lang="zh-CN" altLang="en-US">
            <a:solidFill>
              <a:schemeClr val="dk1"/>
            </a:solidFill>
          </a:endParaRPr>
        </a:p>
      </dsp:txBody>
      <dsp:txXfrm>
        <a:off x="3172515" y="5519130"/>
        <a:ext cx="4124270" cy="332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2.jpeg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5" Type="http://schemas.openxmlformats.org/officeDocument/2006/relationships/tags" Target="../tags/tag173.xml"/><Relationship Id="rId14" Type="http://schemas.openxmlformats.org/officeDocument/2006/relationships/tags" Target="../tags/tag172.xml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E821-476D-4DF8-994A-DF2376204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1A1C-8DCA-4DE8-99EE-2A87DCBD4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E821-476D-4DF8-994A-DF2376204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1A1C-8DCA-4DE8-99EE-2A87DCBD4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102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1107583" y="2529915"/>
            <a:ext cx="8519017" cy="1394385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7200" spc="600" baseline="0"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1107583" y="4032403"/>
            <a:ext cx="8519017" cy="571022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1107440" y="5255020"/>
            <a:ext cx="1800225" cy="482600"/>
          </a:xfrm>
        </p:spPr>
        <p:txBody>
          <a:bodyPr lIns="90000" tIns="46800" rIns="90000" bIns="4680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4" hasCustomPrompt="1"/>
            <p:custDataLst>
              <p:tags r:id="rId10"/>
            </p:custDataLst>
          </p:nvPr>
        </p:nvSpPr>
        <p:spPr>
          <a:xfrm>
            <a:off x="2965450" y="5255020"/>
            <a:ext cx="1800225" cy="482600"/>
          </a:xfrm>
        </p:spPr>
        <p:txBody>
          <a:bodyPr lIns="90000" tIns="46800" rIns="90000" bIns="4680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 userDrawn="1"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2" name="组合 11"/>
          <p:cNvGrpSpPr/>
          <p:nvPr userDrawn="1">
            <p:custDataLst>
              <p:tags r:id="rId7"/>
            </p:custDataLst>
          </p:nvPr>
        </p:nvGrpSpPr>
        <p:grpSpPr>
          <a:xfrm rot="10800000">
            <a:off x="49448" y="479891"/>
            <a:ext cx="387592" cy="368650"/>
            <a:chOff x="11618671" y="6443791"/>
            <a:chExt cx="387592" cy="368650"/>
          </a:xfrm>
        </p:grpSpPr>
        <p:sp>
          <p:nvSpPr>
            <p:cNvPr id="13" name="矩形 12"/>
            <p:cNvSpPr/>
            <p:nvPr userDrawn="1">
              <p:custDataLst>
                <p:tags r:id="rId8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>
              <p:custDataLst>
                <p:tags r:id="rId9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 14"/>
            <p:cNvSpPr/>
            <p:nvPr userDrawn="1">
              <p:custDataLst>
                <p:tags r:id="rId10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384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3259594" y="3570514"/>
            <a:ext cx="5672813" cy="849087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40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9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3259594" y="4516751"/>
            <a:ext cx="5672813" cy="107798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 rot="10800000">
            <a:off x="49448" y="479891"/>
            <a:ext cx="387592" cy="368650"/>
            <a:chOff x="11618671" y="6443791"/>
            <a:chExt cx="387592" cy="368650"/>
          </a:xfrm>
        </p:grpSpPr>
        <p:sp>
          <p:nvSpPr>
            <p:cNvPr id="12" name="矩形 11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 13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latin typeface="Arial" panose="020B0604020202090204" pitchFamily="34" charset="0"/>
                <a:ea typeface="微软雅黑" charset="-122"/>
              </a:defRPr>
            </a:lvl1pPr>
            <a:lvl2pPr>
              <a:defRPr sz="1600" baseline="0">
                <a:latin typeface="Arial" panose="020B0604020202090204" pitchFamily="34" charset="0"/>
                <a:ea typeface="微软雅黑" charset="-122"/>
              </a:defRPr>
            </a:lvl2pPr>
            <a:lvl3pPr>
              <a:defRPr sz="1600" baseline="0">
                <a:latin typeface="Arial" panose="020B0604020202090204" pitchFamily="34" charset="0"/>
                <a:ea typeface="微软雅黑" charset="-122"/>
              </a:defRPr>
            </a:lvl3pPr>
            <a:lvl4pPr>
              <a:defRPr sz="1600" baseline="0">
                <a:latin typeface="Arial" panose="020B0604020202090204" pitchFamily="34" charset="0"/>
                <a:ea typeface="微软雅黑" charset="-122"/>
              </a:defRPr>
            </a:lvl4pPr>
            <a:lvl5pPr>
              <a:defRPr sz="1600" baseline="0"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 rot="10800000">
            <a:off x="49448" y="479891"/>
            <a:ext cx="387592" cy="368650"/>
            <a:chOff x="11618671" y="6443791"/>
            <a:chExt cx="387592" cy="368650"/>
          </a:xfrm>
        </p:grpSpPr>
        <p:sp>
          <p:nvSpPr>
            <p:cNvPr id="14" name="矩形 13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矩形 15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 rot="10800000">
            <a:off x="49448" y="479891"/>
            <a:ext cx="387592" cy="368650"/>
            <a:chOff x="11618671" y="6443791"/>
            <a:chExt cx="387592" cy="368650"/>
          </a:xfrm>
        </p:grpSpPr>
        <p:sp>
          <p:nvSpPr>
            <p:cNvPr id="12" name="矩形 11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 13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E821-476D-4DF8-994A-DF2376204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1A1C-8DCA-4DE8-99EE-2A87DCBD4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92053" y="304775"/>
            <a:ext cx="11607893" cy="6248450"/>
            <a:chOff x="292053" y="304775"/>
            <a:chExt cx="11607893" cy="6248450"/>
          </a:xfrm>
        </p:grpSpPr>
        <p:sp>
          <p:nvSpPr>
            <p:cNvPr id="11" name="矩形 10"/>
            <p:cNvSpPr/>
            <p:nvPr userDrawn="1">
              <p:custDataLst>
                <p:tags r:id="rId3"/>
              </p:custDataLst>
            </p:nvPr>
          </p:nvSpPr>
          <p:spPr>
            <a:xfrm>
              <a:off x="292053" y="304775"/>
              <a:ext cx="11607893" cy="62484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 altLang="zh-CN">
                <a:latin typeface="Viner Hand ITC" panose="03070502030502020203" charset="0"/>
                <a:cs typeface="Viner Hand ITC" panose="03070502030502020203" charset="0"/>
                <a:sym typeface="+mn-ea"/>
              </a:endParaRPr>
            </a:p>
          </p:txBody>
        </p:sp>
        <p:grpSp>
          <p:nvGrpSpPr>
            <p:cNvPr id="12" name="组合 11"/>
            <p:cNvGrpSpPr/>
            <p:nvPr userDrawn="1"/>
          </p:nvGrpSpPr>
          <p:grpSpPr>
            <a:xfrm rot="10800000">
              <a:off x="303958" y="316680"/>
              <a:ext cx="387592" cy="368650"/>
              <a:chOff x="11618671" y="6443791"/>
              <a:chExt cx="387592" cy="368650"/>
            </a:xfrm>
          </p:grpSpPr>
          <p:sp>
            <p:nvSpPr>
              <p:cNvPr id="17" name="矩形 16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1706913" y="6443791"/>
                <a:ext cx="95765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1845200" y="6443791"/>
                <a:ext cx="161063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矩形 18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11618671" y="6443791"/>
                <a:ext cx="45719" cy="3686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 userDrawn="1"/>
          </p:nvGrpSpPr>
          <p:grpSpPr>
            <a:xfrm>
              <a:off x="11461554" y="6133775"/>
              <a:ext cx="387592" cy="368650"/>
              <a:chOff x="11618671" y="6443791"/>
              <a:chExt cx="387592" cy="368650"/>
            </a:xfrm>
          </p:grpSpPr>
          <p:sp>
            <p:nvSpPr>
              <p:cNvPr id="14" name="矩形 13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11706913" y="6443791"/>
                <a:ext cx="95765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 userDrawn="1">
                <p:custDataLst>
                  <p:tags r:id="rId8"/>
                </p:custDataLst>
              </p:nvPr>
            </p:nvSpPr>
            <p:spPr>
              <a:xfrm>
                <a:off x="11845200" y="6443791"/>
                <a:ext cx="161063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矩形 15"/>
              <p:cNvSpPr/>
              <p:nvPr userDrawn="1">
                <p:custDataLst>
                  <p:tags r:id="rId9"/>
                </p:custDataLst>
              </p:nvPr>
            </p:nvSpPr>
            <p:spPr>
              <a:xfrm>
                <a:off x="11618671" y="6443791"/>
                <a:ext cx="45719" cy="3686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0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1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  <a:lvl2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2pPr>
            <a:lvl3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3pPr>
            <a:lvl4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4pPr>
            <a:lvl5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292053" y="304775"/>
            <a:ext cx="11607893" cy="6248450"/>
            <a:chOff x="292053" y="304775"/>
            <a:chExt cx="11607893" cy="6248450"/>
          </a:xfrm>
        </p:grpSpPr>
        <p:sp>
          <p:nvSpPr>
            <p:cNvPr id="10" name="矩形 9"/>
            <p:cNvSpPr/>
            <p:nvPr userDrawn="1">
              <p:custDataLst>
                <p:tags r:id="rId3"/>
              </p:custDataLst>
            </p:nvPr>
          </p:nvSpPr>
          <p:spPr>
            <a:xfrm>
              <a:off x="292053" y="304775"/>
              <a:ext cx="11607893" cy="62484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 altLang="zh-CN">
                <a:latin typeface="Viner Hand ITC" panose="03070502030502020203" charset="0"/>
                <a:cs typeface="Viner Hand ITC" panose="03070502030502020203" charset="0"/>
                <a:sym typeface="+mn-ea"/>
              </a:endParaRPr>
            </a:p>
          </p:txBody>
        </p:sp>
        <p:grpSp>
          <p:nvGrpSpPr>
            <p:cNvPr id="11" name="组合 10"/>
            <p:cNvGrpSpPr/>
            <p:nvPr userDrawn="1"/>
          </p:nvGrpSpPr>
          <p:grpSpPr>
            <a:xfrm rot="10800000">
              <a:off x="303958" y="316680"/>
              <a:ext cx="387592" cy="368650"/>
              <a:chOff x="11618671" y="6443791"/>
              <a:chExt cx="387592" cy="368650"/>
            </a:xfrm>
          </p:grpSpPr>
          <p:sp>
            <p:nvSpPr>
              <p:cNvPr id="16" name="矩形 15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1706913" y="6443791"/>
                <a:ext cx="95765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1845200" y="6443791"/>
                <a:ext cx="161063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" name="矩形 17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11618671" y="6443791"/>
                <a:ext cx="45719" cy="3686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 userDrawn="1"/>
          </p:nvGrpSpPr>
          <p:grpSpPr>
            <a:xfrm>
              <a:off x="11461554" y="6133775"/>
              <a:ext cx="387592" cy="368650"/>
              <a:chOff x="11618671" y="6443791"/>
              <a:chExt cx="387592" cy="368650"/>
            </a:xfrm>
          </p:grpSpPr>
          <p:sp>
            <p:nvSpPr>
              <p:cNvPr id="13" name="矩形 12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11706913" y="6443791"/>
                <a:ext cx="95765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 userDrawn="1">
                <p:custDataLst>
                  <p:tags r:id="rId8"/>
                </p:custDataLst>
              </p:nvPr>
            </p:nvSpPr>
            <p:spPr>
              <a:xfrm>
                <a:off x="11845200" y="6443791"/>
                <a:ext cx="161063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" name="矩形 14"/>
              <p:cNvSpPr/>
              <p:nvPr userDrawn="1">
                <p:custDataLst>
                  <p:tags r:id="rId9"/>
                </p:custDataLst>
              </p:nvPr>
            </p:nvSpPr>
            <p:spPr>
              <a:xfrm>
                <a:off x="11618671" y="6443791"/>
                <a:ext cx="45719" cy="3686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909446" y="2785918"/>
            <a:ext cx="6373108" cy="1576449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9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 rot="10800000">
            <a:off x="49448" y="479891"/>
            <a:ext cx="387592" cy="368650"/>
            <a:chOff x="11618671" y="6443791"/>
            <a:chExt cx="387592" cy="368650"/>
          </a:xfrm>
        </p:grpSpPr>
        <p:sp>
          <p:nvSpPr>
            <p:cNvPr id="15" name="矩形 14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 16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6"/>
            </p:custDataLst>
          </p:nvPr>
        </p:nvSpPr>
        <p:spPr>
          <a:xfrm>
            <a:off x="669882" y="443230"/>
            <a:ext cx="10852237" cy="441964"/>
          </a:xfrm>
        </p:spPr>
        <p:txBody>
          <a:bodyPr>
            <a:normAutofit/>
          </a:bodyPr>
          <a:lstStyle>
            <a:lvl1pPr algn="l"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>
          <a:xfrm>
            <a:off x="8553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100" y="304800"/>
            <a:ext cx="11607800" cy="6248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grpSp>
        <p:nvGrpSpPr>
          <p:cNvPr id="13" name="组合 12"/>
          <p:cNvGrpSpPr/>
          <p:nvPr userDrawn="1">
            <p:custDataLst>
              <p:tags r:id="rId3"/>
            </p:custDataLst>
          </p:nvPr>
        </p:nvGrpSpPr>
        <p:grpSpPr>
          <a:xfrm rot="10800000">
            <a:off x="304165" y="316865"/>
            <a:ext cx="387350" cy="368935"/>
            <a:chOff x="11618671" y="6443791"/>
            <a:chExt cx="387592" cy="368650"/>
          </a:xfrm>
        </p:grpSpPr>
        <p:sp>
          <p:nvSpPr>
            <p:cNvPr id="14" name="矩形 13"/>
            <p:cNvSpPr/>
            <p:nvPr userDrawn="1">
              <p:custDataLst>
                <p:tags r:id="rId4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 userDrawn="1">
              <p:custDataLst>
                <p:tags r:id="rId5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矩形 20"/>
            <p:cNvSpPr/>
            <p:nvPr userDrawn="1">
              <p:custDataLst>
                <p:tags r:id="rId6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 userDrawn="1">
            <p:custDataLst>
              <p:tags r:id="rId7"/>
            </p:custDataLst>
          </p:nvPr>
        </p:nvGrpSpPr>
        <p:grpSpPr>
          <a:xfrm rot="0">
            <a:off x="11461750" y="6133465"/>
            <a:ext cx="387350" cy="368935"/>
            <a:chOff x="11618671" y="6443791"/>
            <a:chExt cx="387592" cy="368650"/>
          </a:xfrm>
        </p:grpSpPr>
        <p:sp>
          <p:nvSpPr>
            <p:cNvPr id="23" name="矩形 22"/>
            <p:cNvSpPr/>
            <p:nvPr userDrawn="1">
              <p:custDataLst>
                <p:tags r:id="rId8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 userDrawn="1">
              <p:custDataLst>
                <p:tags r:id="rId9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 userDrawn="1">
              <p:custDataLst>
                <p:tags r:id="rId10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grpSp>
        <p:nvGrpSpPr>
          <p:cNvPr id="12" name="组合 11"/>
          <p:cNvGrpSpPr/>
          <p:nvPr userDrawn="1">
            <p:custDataLst>
              <p:tags r:id="rId9"/>
            </p:custDataLst>
          </p:nvPr>
        </p:nvGrpSpPr>
        <p:grpSpPr>
          <a:xfrm>
            <a:off x="11723128" y="91440"/>
            <a:ext cx="387592" cy="368650"/>
            <a:chOff x="11618671" y="6443791"/>
            <a:chExt cx="387592" cy="368650"/>
          </a:xfrm>
        </p:grpSpPr>
        <p:sp>
          <p:nvSpPr>
            <p:cNvPr id="15" name="矩形 14"/>
            <p:cNvSpPr/>
            <p:nvPr userDrawn="1">
              <p:custDataLst>
                <p:tags r:id="rId10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 userDrawn="1">
              <p:custDataLst>
                <p:tags r:id="rId11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 16"/>
            <p:cNvSpPr/>
            <p:nvPr userDrawn="1">
              <p:custDataLst>
                <p:tags r:id="rId12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grpSp>
        <p:nvGrpSpPr>
          <p:cNvPr id="14" name="组合 13"/>
          <p:cNvGrpSpPr/>
          <p:nvPr userDrawn="1">
            <p:custDataLst>
              <p:tags r:id="rId9"/>
            </p:custDataLst>
          </p:nvPr>
        </p:nvGrpSpPr>
        <p:grpSpPr>
          <a:xfrm>
            <a:off x="11737733" y="6429025"/>
            <a:ext cx="387592" cy="368650"/>
            <a:chOff x="11618671" y="6443791"/>
            <a:chExt cx="387592" cy="368650"/>
          </a:xfrm>
        </p:grpSpPr>
        <p:sp>
          <p:nvSpPr>
            <p:cNvPr id="15" name="矩形 14"/>
            <p:cNvSpPr/>
            <p:nvPr userDrawn="1">
              <p:custDataLst>
                <p:tags r:id="rId10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 userDrawn="1">
              <p:custDataLst>
                <p:tags r:id="rId11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 16"/>
            <p:cNvSpPr/>
            <p:nvPr userDrawn="1">
              <p:custDataLst>
                <p:tags r:id="rId12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11723128" y="91440"/>
            <a:ext cx="387592" cy="368650"/>
            <a:chOff x="11618671" y="6443791"/>
            <a:chExt cx="387592" cy="368650"/>
          </a:xfrm>
        </p:grpSpPr>
        <p:sp>
          <p:nvSpPr>
            <p:cNvPr id="15" name="矩形 14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 16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bg2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11737733" y="6429025"/>
            <a:ext cx="387592" cy="368650"/>
            <a:chOff x="11618671" y="6443791"/>
            <a:chExt cx="387592" cy="368650"/>
          </a:xfrm>
        </p:grpSpPr>
        <p:sp>
          <p:nvSpPr>
            <p:cNvPr id="18" name="矩形 17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3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19" name="组合 18"/>
          <p:cNvGrpSpPr/>
          <p:nvPr userDrawn="1">
            <p:custDataLst>
              <p:tags r:id="rId8"/>
            </p:custDataLst>
          </p:nvPr>
        </p:nvGrpSpPr>
        <p:grpSpPr>
          <a:xfrm rot="0">
            <a:off x="11707495" y="6389370"/>
            <a:ext cx="387350" cy="368935"/>
            <a:chOff x="11618671" y="6443791"/>
            <a:chExt cx="387592" cy="368650"/>
          </a:xfrm>
        </p:grpSpPr>
        <p:sp>
          <p:nvSpPr>
            <p:cNvPr id="20" name="矩形 19"/>
            <p:cNvSpPr/>
            <p:nvPr userDrawn="1">
              <p:custDataLst>
                <p:tags r:id="rId9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 userDrawn="1">
              <p:custDataLst>
                <p:tags r:id="rId10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 21"/>
            <p:cNvSpPr/>
            <p:nvPr userDrawn="1">
              <p:custDataLst>
                <p:tags r:id="rId11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 userDrawn="1">
            <p:custDataLst>
              <p:tags r:id="rId12"/>
            </p:custDataLst>
          </p:nvPr>
        </p:nvGrpSpPr>
        <p:grpSpPr>
          <a:xfrm rot="10800000">
            <a:off x="97155" y="99695"/>
            <a:ext cx="387350" cy="368935"/>
            <a:chOff x="11618671" y="6443791"/>
            <a:chExt cx="387592" cy="368650"/>
          </a:xfrm>
        </p:grpSpPr>
        <p:sp>
          <p:nvSpPr>
            <p:cNvPr id="24" name="矩形 23"/>
            <p:cNvSpPr/>
            <p:nvPr userDrawn="1">
              <p:custDataLst>
                <p:tags r:id="rId1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 userDrawn="1">
              <p:custDataLst>
                <p:tags r:id="rId1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矩形 25"/>
            <p:cNvSpPr/>
            <p:nvPr userDrawn="1">
              <p:custDataLst>
                <p:tags r:id="rId1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E821-476D-4DF8-994A-DF2376204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1A1C-8DCA-4DE8-99EE-2A87DCBD4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E821-476D-4DF8-994A-DF2376204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1A1C-8DCA-4DE8-99EE-2A87DCBD4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E821-476D-4DF8-994A-DF2376204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1A1C-8DCA-4DE8-99EE-2A87DCBD4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E821-476D-4DF8-994A-DF2376204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1A1C-8DCA-4DE8-99EE-2A87DCBD4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E821-476D-4DF8-994A-DF2376204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1A1C-8DCA-4DE8-99EE-2A87DCBD4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E821-476D-4DF8-994A-DF2376204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1A1C-8DCA-4DE8-99EE-2A87DCBD4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E821-476D-4DF8-994A-DF2376204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1A1C-8DCA-4DE8-99EE-2A87DCBD4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79.xml"/><Relationship Id="rId23" Type="http://schemas.openxmlformats.org/officeDocument/2006/relationships/tags" Target="../tags/tag178.xml"/><Relationship Id="rId22" Type="http://schemas.openxmlformats.org/officeDocument/2006/relationships/tags" Target="../tags/tag177.xml"/><Relationship Id="rId21" Type="http://schemas.openxmlformats.org/officeDocument/2006/relationships/tags" Target="../tags/tag176.xml"/><Relationship Id="rId20" Type="http://schemas.openxmlformats.org/officeDocument/2006/relationships/tags" Target="../tags/tag175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74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DE821-476D-4DF8-994A-DF2376204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B1A1C-8DCA-4DE8-99EE-2A87DCBD46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bg1"/>
          </a:solidFill>
          <a:uFillTx/>
          <a:latin typeface="Arial" panose="020B0604020202090204" pitchFamily="34" charset="0"/>
          <a:ea typeface="微软雅黑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90204" pitchFamily="34" charset="0"/>
          <a:ea typeface="微软雅黑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90204" pitchFamily="34" charset="0"/>
          <a:ea typeface="微软雅黑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90204" pitchFamily="34" charset="0"/>
          <a:ea typeface="微软雅黑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90204" pitchFamily="34" charset="0"/>
          <a:ea typeface="微软雅黑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90204" pitchFamily="34" charset="0"/>
          <a:ea typeface="微软雅黑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tags" Target="../tags/tag243.xml"/><Relationship Id="rId4" Type="http://schemas.openxmlformats.org/officeDocument/2006/relationships/image" Target="../media/image5.png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tags" Target="../tags/tag247.xml"/><Relationship Id="rId4" Type="http://schemas.openxmlformats.org/officeDocument/2006/relationships/image" Target="../media/image6.png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7.png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image" Target="../media/image9.png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7" Type="http://schemas.openxmlformats.org/officeDocument/2006/relationships/slideLayout" Target="../slideLayouts/slideLayout6.xml"/><Relationship Id="rId56" Type="http://schemas.openxmlformats.org/officeDocument/2006/relationships/tags" Target="../tags/tag307.xml"/><Relationship Id="rId55" Type="http://schemas.microsoft.com/office/2007/relationships/diagramDrawing" Target="../diagrams/drawing1.xml"/><Relationship Id="rId54" Type="http://schemas.openxmlformats.org/officeDocument/2006/relationships/diagramColors" Target="../diagrams/colors1.xml"/><Relationship Id="rId53" Type="http://schemas.openxmlformats.org/officeDocument/2006/relationships/diagramQuickStyle" Target="../diagrams/quickStyle1.xml"/><Relationship Id="rId52" Type="http://schemas.openxmlformats.org/officeDocument/2006/relationships/diagramLayout" Target="../diagrams/layout1.xml"/><Relationship Id="rId51" Type="http://schemas.openxmlformats.org/officeDocument/2006/relationships/diagramData" Target="../diagrams/data1.xml"/><Relationship Id="rId50" Type="http://schemas.openxmlformats.org/officeDocument/2006/relationships/tags" Target="../tags/tag306.xml"/><Relationship Id="rId5" Type="http://schemas.openxmlformats.org/officeDocument/2006/relationships/tags" Target="../tags/tag261.xml"/><Relationship Id="rId49" Type="http://schemas.openxmlformats.org/officeDocument/2006/relationships/tags" Target="../tags/tag305.xml"/><Relationship Id="rId48" Type="http://schemas.openxmlformats.org/officeDocument/2006/relationships/tags" Target="../tags/tag304.xml"/><Relationship Id="rId47" Type="http://schemas.openxmlformats.org/officeDocument/2006/relationships/tags" Target="../tags/tag303.xml"/><Relationship Id="rId46" Type="http://schemas.openxmlformats.org/officeDocument/2006/relationships/tags" Target="../tags/tag302.xml"/><Relationship Id="rId45" Type="http://schemas.openxmlformats.org/officeDocument/2006/relationships/tags" Target="../tags/tag301.xml"/><Relationship Id="rId44" Type="http://schemas.openxmlformats.org/officeDocument/2006/relationships/tags" Target="../tags/tag300.xml"/><Relationship Id="rId43" Type="http://schemas.openxmlformats.org/officeDocument/2006/relationships/tags" Target="../tags/tag299.xml"/><Relationship Id="rId42" Type="http://schemas.openxmlformats.org/officeDocument/2006/relationships/tags" Target="../tags/tag298.xml"/><Relationship Id="rId41" Type="http://schemas.openxmlformats.org/officeDocument/2006/relationships/tags" Target="../tags/tag297.xml"/><Relationship Id="rId40" Type="http://schemas.openxmlformats.org/officeDocument/2006/relationships/tags" Target="../tags/tag296.xml"/><Relationship Id="rId4" Type="http://schemas.openxmlformats.org/officeDocument/2006/relationships/tags" Target="../tags/tag260.xml"/><Relationship Id="rId39" Type="http://schemas.openxmlformats.org/officeDocument/2006/relationships/tags" Target="../tags/tag295.xml"/><Relationship Id="rId38" Type="http://schemas.openxmlformats.org/officeDocument/2006/relationships/tags" Target="../tags/tag294.xml"/><Relationship Id="rId37" Type="http://schemas.openxmlformats.org/officeDocument/2006/relationships/tags" Target="../tags/tag293.xml"/><Relationship Id="rId36" Type="http://schemas.openxmlformats.org/officeDocument/2006/relationships/tags" Target="../tags/tag292.xml"/><Relationship Id="rId35" Type="http://schemas.openxmlformats.org/officeDocument/2006/relationships/tags" Target="../tags/tag291.xml"/><Relationship Id="rId34" Type="http://schemas.openxmlformats.org/officeDocument/2006/relationships/tags" Target="../tags/tag290.xml"/><Relationship Id="rId33" Type="http://schemas.openxmlformats.org/officeDocument/2006/relationships/tags" Target="../tags/tag289.xml"/><Relationship Id="rId32" Type="http://schemas.openxmlformats.org/officeDocument/2006/relationships/tags" Target="../tags/tag288.xml"/><Relationship Id="rId31" Type="http://schemas.openxmlformats.org/officeDocument/2006/relationships/tags" Target="../tags/tag287.xml"/><Relationship Id="rId30" Type="http://schemas.openxmlformats.org/officeDocument/2006/relationships/tags" Target="../tags/tag286.xml"/><Relationship Id="rId3" Type="http://schemas.openxmlformats.org/officeDocument/2006/relationships/tags" Target="../tags/tag259.xml"/><Relationship Id="rId29" Type="http://schemas.openxmlformats.org/officeDocument/2006/relationships/tags" Target="../tags/tag285.xml"/><Relationship Id="rId28" Type="http://schemas.openxmlformats.org/officeDocument/2006/relationships/tags" Target="../tags/tag284.xml"/><Relationship Id="rId27" Type="http://schemas.openxmlformats.org/officeDocument/2006/relationships/tags" Target="../tags/tag283.xml"/><Relationship Id="rId26" Type="http://schemas.openxmlformats.org/officeDocument/2006/relationships/tags" Target="../tags/tag282.xml"/><Relationship Id="rId25" Type="http://schemas.openxmlformats.org/officeDocument/2006/relationships/tags" Target="../tags/tag281.xml"/><Relationship Id="rId24" Type="http://schemas.openxmlformats.org/officeDocument/2006/relationships/tags" Target="../tags/tag280.xml"/><Relationship Id="rId23" Type="http://schemas.openxmlformats.org/officeDocument/2006/relationships/tags" Target="../tags/tag279.xml"/><Relationship Id="rId22" Type="http://schemas.openxmlformats.org/officeDocument/2006/relationships/tags" Target="../tags/tag278.xml"/><Relationship Id="rId21" Type="http://schemas.openxmlformats.org/officeDocument/2006/relationships/tags" Target="../tags/tag277.xml"/><Relationship Id="rId20" Type="http://schemas.openxmlformats.org/officeDocument/2006/relationships/tags" Target="../tags/tag276.xml"/><Relationship Id="rId2" Type="http://schemas.openxmlformats.org/officeDocument/2006/relationships/tags" Target="../tags/tag258.xml"/><Relationship Id="rId19" Type="http://schemas.openxmlformats.org/officeDocument/2006/relationships/tags" Target="../tags/tag275.xml"/><Relationship Id="rId18" Type="http://schemas.openxmlformats.org/officeDocument/2006/relationships/tags" Target="../tags/tag274.xml"/><Relationship Id="rId17" Type="http://schemas.openxmlformats.org/officeDocument/2006/relationships/tags" Target="../tags/tag273.xml"/><Relationship Id="rId16" Type="http://schemas.openxmlformats.org/officeDocument/2006/relationships/tags" Target="../tags/tag272.xml"/><Relationship Id="rId15" Type="http://schemas.openxmlformats.org/officeDocument/2006/relationships/tags" Target="../tags/tag271.xml"/><Relationship Id="rId14" Type="http://schemas.openxmlformats.org/officeDocument/2006/relationships/tags" Target="../tags/tag270.xml"/><Relationship Id="rId13" Type="http://schemas.openxmlformats.org/officeDocument/2006/relationships/tags" Target="../tags/tag269.xml"/><Relationship Id="rId12" Type="http://schemas.openxmlformats.org/officeDocument/2006/relationships/tags" Target="../tags/tag268.xml"/><Relationship Id="rId11" Type="http://schemas.openxmlformats.org/officeDocument/2006/relationships/tags" Target="../tags/tag267.xml"/><Relationship Id="rId10" Type="http://schemas.openxmlformats.org/officeDocument/2006/relationships/tags" Target="../tags/tag266.xml"/><Relationship Id="rId1" Type="http://schemas.openxmlformats.org/officeDocument/2006/relationships/tags" Target="../tags/tag25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image" Target="../media/image10.png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18.xml"/><Relationship Id="rId12" Type="http://schemas.openxmlformats.org/officeDocument/2006/relationships/image" Target="../media/image11.png"/><Relationship Id="rId11" Type="http://schemas.openxmlformats.org/officeDocument/2006/relationships/tags" Target="../tags/tag317.xml"/><Relationship Id="rId10" Type="http://schemas.openxmlformats.org/officeDocument/2006/relationships/tags" Target="../tags/tag316.xml"/><Relationship Id="rId1" Type="http://schemas.openxmlformats.org/officeDocument/2006/relationships/tags" Target="../tags/tag30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image" Target="../media/image17.png"/><Relationship Id="rId7" Type="http://schemas.openxmlformats.org/officeDocument/2006/relationships/tags" Target="../tags/tag323.xml"/><Relationship Id="rId6" Type="http://schemas.openxmlformats.org/officeDocument/2006/relationships/image" Target="../media/image16.png"/><Relationship Id="rId5" Type="http://schemas.openxmlformats.org/officeDocument/2006/relationships/tags" Target="../tags/tag322.xml"/><Relationship Id="rId4" Type="http://schemas.openxmlformats.org/officeDocument/2006/relationships/image" Target="../media/image15.png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1" Type="http://schemas.openxmlformats.org/officeDocument/2006/relationships/slideLayout" Target="../slideLayouts/slideLayout11.xml"/><Relationship Id="rId10" Type="http://schemas.openxmlformats.org/officeDocument/2006/relationships/tags" Target="../tags/tag325.xml"/><Relationship Id="rId1" Type="http://schemas.openxmlformats.org/officeDocument/2006/relationships/tags" Target="../tags/tag3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34.xml"/><Relationship Id="rId8" Type="http://schemas.openxmlformats.org/officeDocument/2006/relationships/tags" Target="../tags/tag333.xml"/><Relationship Id="rId7" Type="http://schemas.openxmlformats.org/officeDocument/2006/relationships/tags" Target="../tags/tag332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3" Type="http://schemas.openxmlformats.org/officeDocument/2006/relationships/tags" Target="../tags/tag328.xml"/><Relationship Id="rId22" Type="http://schemas.openxmlformats.org/officeDocument/2006/relationships/slideLayout" Target="../slideLayouts/slideLayout11.xml"/><Relationship Id="rId21" Type="http://schemas.openxmlformats.org/officeDocument/2006/relationships/tags" Target="../tags/tag346.xml"/><Relationship Id="rId20" Type="http://schemas.openxmlformats.org/officeDocument/2006/relationships/tags" Target="../tags/tag345.xml"/><Relationship Id="rId2" Type="http://schemas.openxmlformats.org/officeDocument/2006/relationships/tags" Target="../tags/tag327.xml"/><Relationship Id="rId19" Type="http://schemas.openxmlformats.org/officeDocument/2006/relationships/tags" Target="../tags/tag344.xml"/><Relationship Id="rId18" Type="http://schemas.openxmlformats.org/officeDocument/2006/relationships/tags" Target="../tags/tag343.xml"/><Relationship Id="rId17" Type="http://schemas.openxmlformats.org/officeDocument/2006/relationships/tags" Target="../tags/tag342.xml"/><Relationship Id="rId16" Type="http://schemas.openxmlformats.org/officeDocument/2006/relationships/tags" Target="../tags/tag341.xml"/><Relationship Id="rId15" Type="http://schemas.openxmlformats.org/officeDocument/2006/relationships/tags" Target="../tags/tag340.xml"/><Relationship Id="rId14" Type="http://schemas.openxmlformats.org/officeDocument/2006/relationships/tags" Target="../tags/tag339.xml"/><Relationship Id="rId13" Type="http://schemas.openxmlformats.org/officeDocument/2006/relationships/tags" Target="../tags/tag338.xml"/><Relationship Id="rId12" Type="http://schemas.openxmlformats.org/officeDocument/2006/relationships/tags" Target="../tags/tag337.xml"/><Relationship Id="rId11" Type="http://schemas.openxmlformats.org/officeDocument/2006/relationships/tags" Target="../tags/tag336.xml"/><Relationship Id="rId10" Type="http://schemas.openxmlformats.org/officeDocument/2006/relationships/tags" Target="../tags/tag335.xml"/><Relationship Id="rId1" Type="http://schemas.openxmlformats.org/officeDocument/2006/relationships/tags" Target="../tags/tag326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348.xml"/><Relationship Id="rId2" Type="http://schemas.openxmlformats.org/officeDocument/2006/relationships/image" Target="../media/image18.png"/><Relationship Id="rId1" Type="http://schemas.openxmlformats.org/officeDocument/2006/relationships/tags" Target="../tags/tag34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tags" Target="../tags/tag356.xml"/><Relationship Id="rId7" Type="http://schemas.openxmlformats.org/officeDocument/2006/relationships/tags" Target="../tags/tag355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33" Type="http://schemas.openxmlformats.org/officeDocument/2006/relationships/slideLayout" Target="../slideLayouts/slideLayout11.xml"/><Relationship Id="rId32" Type="http://schemas.openxmlformats.org/officeDocument/2006/relationships/tags" Target="../tags/tag378.xml"/><Relationship Id="rId31" Type="http://schemas.openxmlformats.org/officeDocument/2006/relationships/tags" Target="../tags/tag377.xml"/><Relationship Id="rId30" Type="http://schemas.openxmlformats.org/officeDocument/2006/relationships/tags" Target="../tags/tag376.xml"/><Relationship Id="rId3" Type="http://schemas.openxmlformats.org/officeDocument/2006/relationships/tags" Target="../tags/tag351.xml"/><Relationship Id="rId29" Type="http://schemas.openxmlformats.org/officeDocument/2006/relationships/tags" Target="../tags/tag375.xml"/><Relationship Id="rId28" Type="http://schemas.openxmlformats.org/officeDocument/2006/relationships/tags" Target="../tags/tag374.xml"/><Relationship Id="rId27" Type="http://schemas.openxmlformats.org/officeDocument/2006/relationships/tags" Target="../tags/tag373.xml"/><Relationship Id="rId26" Type="http://schemas.openxmlformats.org/officeDocument/2006/relationships/tags" Target="../tags/tag372.xml"/><Relationship Id="rId25" Type="http://schemas.openxmlformats.org/officeDocument/2006/relationships/tags" Target="../tags/tag371.xml"/><Relationship Id="rId24" Type="http://schemas.openxmlformats.org/officeDocument/2006/relationships/tags" Target="../tags/tag370.xml"/><Relationship Id="rId23" Type="http://schemas.openxmlformats.org/officeDocument/2006/relationships/tags" Target="../tags/tag369.xml"/><Relationship Id="rId22" Type="http://schemas.openxmlformats.org/officeDocument/2006/relationships/tags" Target="../tags/tag368.xml"/><Relationship Id="rId21" Type="http://schemas.openxmlformats.org/officeDocument/2006/relationships/tags" Target="../tags/tag367.xml"/><Relationship Id="rId20" Type="http://schemas.openxmlformats.org/officeDocument/2006/relationships/tags" Target="../tags/tag366.xml"/><Relationship Id="rId2" Type="http://schemas.openxmlformats.org/officeDocument/2006/relationships/tags" Target="../tags/tag350.xml"/><Relationship Id="rId19" Type="http://schemas.openxmlformats.org/officeDocument/2006/relationships/tags" Target="../tags/tag365.xml"/><Relationship Id="rId18" Type="http://schemas.openxmlformats.org/officeDocument/2006/relationships/tags" Target="../tags/tag364.xml"/><Relationship Id="rId17" Type="http://schemas.openxmlformats.org/officeDocument/2006/relationships/tags" Target="../tags/tag363.xml"/><Relationship Id="rId16" Type="http://schemas.openxmlformats.org/officeDocument/2006/relationships/image" Target="../media/image23.svg"/><Relationship Id="rId15" Type="http://schemas.openxmlformats.org/officeDocument/2006/relationships/image" Target="../media/image22.png"/><Relationship Id="rId14" Type="http://schemas.openxmlformats.org/officeDocument/2006/relationships/tags" Target="../tags/tag362.xml"/><Relationship Id="rId13" Type="http://schemas.openxmlformats.org/officeDocument/2006/relationships/tags" Target="../tags/tag361.xml"/><Relationship Id="rId12" Type="http://schemas.openxmlformats.org/officeDocument/2006/relationships/tags" Target="../tags/tag360.xml"/><Relationship Id="rId11" Type="http://schemas.openxmlformats.org/officeDocument/2006/relationships/tags" Target="../tags/tag359.xml"/><Relationship Id="rId10" Type="http://schemas.openxmlformats.org/officeDocument/2006/relationships/tags" Target="../tags/tag358.xml"/><Relationship Id="rId1" Type="http://schemas.openxmlformats.org/officeDocument/2006/relationships/tags" Target="../tags/tag3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1" Type="http://schemas.openxmlformats.org/officeDocument/2006/relationships/slideLayout" Target="../slideLayouts/slideLayout11.xml"/><Relationship Id="rId10" Type="http://schemas.openxmlformats.org/officeDocument/2006/relationships/tags" Target="../tags/tag195.xml"/><Relationship Id="rId1" Type="http://schemas.openxmlformats.org/officeDocument/2006/relationships/tags" Target="../tags/tag18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5" Type="http://schemas.openxmlformats.org/officeDocument/2006/relationships/slideLayout" Target="../slideLayouts/slideLayout11.xml"/><Relationship Id="rId24" Type="http://schemas.openxmlformats.org/officeDocument/2006/relationships/tags" Target="../tags/tag219.xml"/><Relationship Id="rId23" Type="http://schemas.openxmlformats.org/officeDocument/2006/relationships/tags" Target="../tags/tag218.xml"/><Relationship Id="rId22" Type="http://schemas.openxmlformats.org/officeDocument/2006/relationships/tags" Target="../tags/tag217.xml"/><Relationship Id="rId21" Type="http://schemas.openxmlformats.org/officeDocument/2006/relationships/tags" Target="../tags/tag216.xml"/><Relationship Id="rId20" Type="http://schemas.openxmlformats.org/officeDocument/2006/relationships/tags" Target="../tags/tag215.xml"/><Relationship Id="rId2" Type="http://schemas.openxmlformats.org/officeDocument/2006/relationships/tags" Target="../tags/tag197.xml"/><Relationship Id="rId19" Type="http://schemas.openxmlformats.org/officeDocument/2006/relationships/tags" Target="../tags/tag214.xml"/><Relationship Id="rId18" Type="http://schemas.openxmlformats.org/officeDocument/2006/relationships/tags" Target="../tags/tag213.xml"/><Relationship Id="rId17" Type="http://schemas.openxmlformats.org/officeDocument/2006/relationships/tags" Target="../tags/tag212.xml"/><Relationship Id="rId16" Type="http://schemas.openxmlformats.org/officeDocument/2006/relationships/tags" Target="../tags/tag211.xml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tags" Target="../tags/tag19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5" Type="http://schemas.openxmlformats.org/officeDocument/2006/relationships/slideLayout" Target="../slideLayouts/slideLayout11.xml"/><Relationship Id="rId14" Type="http://schemas.openxmlformats.org/officeDocument/2006/relationships/tags" Target="../tags/tag236.xml"/><Relationship Id="rId13" Type="http://schemas.openxmlformats.org/officeDocument/2006/relationships/tags" Target="../tags/tag235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tags" Target="../tags/tag2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873375" y="4554542"/>
            <a:ext cx="5663731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 defTabSz="457200"/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7708" y="2754255"/>
            <a:ext cx="6735298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 defTabSz="457200">
              <a:lnSpc>
                <a:spcPct val="100000"/>
              </a:lnSpc>
              <a:buClrTx/>
              <a:buSzTx/>
              <a:buFontTx/>
            </a:pPr>
            <a:r>
              <a:rPr lang="zh-CN" altLang="en-US" sz="4000" b="1" dirty="0">
                <a:cs typeface="+mn-ea"/>
                <a:sym typeface="+mn-ea"/>
              </a:rPr>
              <a:t>捷道数码（温州）</a:t>
            </a:r>
            <a:endParaRPr lang="zh-CN" altLang="en-US" sz="4000" b="1" dirty="0">
              <a:cs typeface="+mn-ea"/>
              <a:sym typeface="+mn-ea"/>
            </a:endParaRPr>
          </a:p>
        </p:txBody>
      </p:sp>
      <p:sp>
        <p:nvSpPr>
          <p:cNvPr id="9" name="等腰三角形 8"/>
          <p:cNvSpPr/>
          <p:nvPr/>
        </p:nvSpPr>
        <p:spPr>
          <a:xfrm rot="10800000">
            <a:off x="5722781" y="-19050"/>
            <a:ext cx="3622068" cy="2947285"/>
          </a:xfrm>
          <a:custGeom>
            <a:avLst/>
            <a:gdLst>
              <a:gd name="connsiteX0" fmla="*/ 0 w 3622068"/>
              <a:gd name="connsiteY0" fmla="*/ 1918585 h 1918585"/>
              <a:gd name="connsiteX1" fmla="*/ 1811034 w 3622068"/>
              <a:gd name="connsiteY1" fmla="*/ 0 h 1918585"/>
              <a:gd name="connsiteX2" fmla="*/ 3622068 w 3622068"/>
              <a:gd name="connsiteY2" fmla="*/ 1918585 h 1918585"/>
              <a:gd name="connsiteX3" fmla="*/ 0 w 3622068"/>
              <a:gd name="connsiteY3" fmla="*/ 1918585 h 1918585"/>
              <a:gd name="connsiteX0-1" fmla="*/ 0 w 3622068"/>
              <a:gd name="connsiteY0-2" fmla="*/ 2947285 h 2947285"/>
              <a:gd name="connsiteX1-3" fmla="*/ 934734 w 3622068"/>
              <a:gd name="connsiteY1-4" fmla="*/ 0 h 2947285"/>
              <a:gd name="connsiteX2-5" fmla="*/ 3622068 w 3622068"/>
              <a:gd name="connsiteY2-6" fmla="*/ 2947285 h 2947285"/>
              <a:gd name="connsiteX3-7" fmla="*/ 0 w 3622068"/>
              <a:gd name="connsiteY3-8" fmla="*/ 2947285 h 29472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622068" h="2947285">
                <a:moveTo>
                  <a:pt x="0" y="2947285"/>
                </a:moveTo>
                <a:lnTo>
                  <a:pt x="934734" y="0"/>
                </a:lnTo>
                <a:lnTo>
                  <a:pt x="3622068" y="2947285"/>
                </a:lnTo>
                <a:lnTo>
                  <a:pt x="0" y="294728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114300" dist="38100" dir="8100000" algn="tr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 rot="959346">
            <a:off x="7219110" y="-1681748"/>
            <a:ext cx="824977" cy="10470146"/>
          </a:xfrm>
          <a:prstGeom prst="rect">
            <a:avLst/>
          </a:prstGeom>
          <a:solidFill>
            <a:srgbClr val="363636"/>
          </a:solidFill>
          <a:ln>
            <a:noFill/>
          </a:ln>
          <a:effectLst>
            <a:outerShdw blurRad="63500" sx="102000" sy="102000" algn="ctr" rotWithShape="0">
              <a:prstClr val="black">
                <a:alpha val="9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任意多边形: 形状 22"/>
          <p:cNvSpPr/>
          <p:nvPr/>
        </p:nvSpPr>
        <p:spPr>
          <a:xfrm>
            <a:off x="7266503" y="-19050"/>
            <a:ext cx="4925497" cy="6872625"/>
          </a:xfrm>
          <a:custGeom>
            <a:avLst/>
            <a:gdLst>
              <a:gd name="connsiteX0" fmla="*/ 4925497 w 4925497"/>
              <a:gd name="connsiteY0" fmla="*/ 0 h 6858000"/>
              <a:gd name="connsiteX1" fmla="*/ 4925497 w 4925497"/>
              <a:gd name="connsiteY1" fmla="*/ 6858000 h 6858000"/>
              <a:gd name="connsiteX2" fmla="*/ 0 w 4925497"/>
              <a:gd name="connsiteY2" fmla="*/ 6858000 h 6858000"/>
              <a:gd name="connsiteX3" fmla="*/ 2018079 w 4925497"/>
              <a:gd name="connsiteY3" fmla="*/ 155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5497" h="6858000">
                <a:moveTo>
                  <a:pt x="4925497" y="0"/>
                </a:moveTo>
                <a:lnTo>
                  <a:pt x="4925497" y="6858000"/>
                </a:lnTo>
                <a:lnTo>
                  <a:pt x="0" y="6858000"/>
                </a:lnTo>
                <a:lnTo>
                  <a:pt x="2018079" y="15589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                             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77820" y="4159250"/>
            <a:ext cx="26314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800" b="1" dirty="0">
                <a:cs typeface="+mn-ea"/>
                <a:sym typeface="+mn-lt"/>
              </a:rPr>
              <a:t>公司简介</a:t>
            </a:r>
            <a:endParaRPr lang="zh-CN" altLang="en-US" sz="4800" b="1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9" grpId="0" animBg="1"/>
      <p:bldP spid="7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5490" y="3033395"/>
            <a:ext cx="3081020" cy="7918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20554" y="2976154"/>
            <a:ext cx="5672813" cy="849087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 spc="320" dirty="0">
                <a:sym typeface="+mn-lt"/>
              </a:rPr>
              <a:t>PART 04</a:t>
            </a:r>
            <a:endParaRPr lang="en-US" altLang="zh-CN" sz="4800" spc="320" dirty="0">
              <a:sym typeface="+mn-lt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469144" y="4301486"/>
            <a:ext cx="5672813" cy="1077985"/>
          </a:xfrm>
        </p:spPr>
        <p:txBody>
          <a:bodyPr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spc="100" dirty="0">
                <a:sym typeface="+mn-lt"/>
              </a:rPr>
              <a:t>产品</a:t>
            </a:r>
            <a:r>
              <a:rPr lang="zh-CN" altLang="en-US" sz="4400" spc="100" dirty="0">
                <a:sym typeface="+mn-lt"/>
              </a:rPr>
              <a:t>案例</a:t>
            </a:r>
            <a:endParaRPr lang="zh-CN" altLang="en-US" sz="4400" spc="100" dirty="0"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747353" y="106654"/>
            <a:ext cx="10972876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</a:rPr>
              <a:t>智慧校园</a:t>
            </a:r>
            <a:r>
              <a:rPr lang="en-US" altLang="zh-CN" sz="3600" b="1" spc="20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</a:rPr>
              <a:t>-- </a:t>
            </a:r>
            <a:r>
              <a:rPr lang="zh-CN" altLang="en-US" sz="3600" b="1" spc="20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</a:rPr>
              <a:t>电子</a:t>
            </a:r>
            <a:r>
              <a:rPr lang="zh-CN" altLang="en-US" sz="3600" b="1" spc="20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</a:rPr>
              <a:t>班牌</a:t>
            </a:r>
            <a:endParaRPr lang="zh-CN" altLang="en-US" sz="3600" b="1" spc="200" dirty="0">
              <a:solidFill>
                <a:schemeClr val="accent1"/>
              </a:solidFill>
              <a:uFillTx/>
              <a:latin typeface="微软雅黑" charset="-122"/>
              <a:ea typeface="微软雅黑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342132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7395" y="1153795"/>
            <a:ext cx="9277985" cy="5420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747353" y="106654"/>
            <a:ext cx="10972876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</a:rPr>
              <a:t>智慧校园</a:t>
            </a:r>
            <a:r>
              <a:rPr lang="en-US" altLang="zh-CN" sz="3600" b="1" spc="20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</a:rPr>
              <a:t>-- </a:t>
            </a:r>
            <a:r>
              <a:rPr lang="zh-CN" altLang="en-US" sz="3600" b="1" spc="20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</a:rPr>
              <a:t>去向牌</a:t>
            </a:r>
            <a:endParaRPr lang="zh-CN" altLang="en-US" sz="3600" b="1" spc="200" dirty="0">
              <a:solidFill>
                <a:schemeClr val="accent1"/>
              </a:solidFill>
              <a:uFillTx/>
              <a:latin typeface="微软雅黑" charset="-122"/>
              <a:ea typeface="微软雅黑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342132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0740" y="868680"/>
            <a:ext cx="9999345" cy="56864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3413" y="29184"/>
            <a:ext cx="10972876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</a:rPr>
              <a:t>微视频</a:t>
            </a:r>
            <a:r>
              <a:rPr lang="en-US" altLang="zh-CN" sz="3600" b="1" spc="20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</a:rPr>
              <a:t> </a:t>
            </a:r>
            <a:r>
              <a:rPr lang="zh-CN" altLang="en-US" sz="3600" b="1" spc="20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</a:rPr>
              <a:t>微课堂</a:t>
            </a:r>
            <a:endParaRPr lang="zh-CN" altLang="en-US" sz="3600" b="1" spc="200" dirty="0">
              <a:solidFill>
                <a:schemeClr val="accent1"/>
              </a:solidFill>
              <a:uFillTx/>
              <a:latin typeface="微软雅黑" charset="-122"/>
              <a:ea typeface="微软雅黑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342132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55775" y="932815"/>
            <a:ext cx="8253095" cy="573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475" y="932815"/>
            <a:ext cx="11090275" cy="582168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973413" y="170789"/>
            <a:ext cx="10972876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>
                <a:sym typeface="+mn-ea"/>
              </a:rPr>
              <a:t>学校固定资产管理系统</a:t>
            </a:r>
            <a:endParaRPr lang="zh-CN" altLang="en-US" sz="3600" b="1" spc="200" dirty="0">
              <a:solidFill>
                <a:schemeClr val="accent1"/>
              </a:solidFill>
              <a:uFillTx/>
              <a:latin typeface="微软雅黑" charset="-122"/>
              <a:ea typeface="微软雅黑" charset="-122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0" y="342132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2890" y="19946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</a:defRPr>
            </a:lvl1pPr>
          </a:lstStyle>
          <a:p>
            <a:r>
              <a:rPr lang="zh-CN" altLang="en-US"/>
              <a:t>学校数据中心系统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-349"/>
          <a:stretch>
            <a:fillRect/>
          </a:stretch>
        </p:blipFill>
        <p:spPr>
          <a:xfrm>
            <a:off x="310515" y="1346200"/>
            <a:ext cx="8576310" cy="5088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036685" y="2058670"/>
            <a:ext cx="2792730" cy="203009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/>
              <a:t>特性：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日志分析</a:t>
            </a:r>
            <a:r>
              <a:rPr lang="en-US" altLang="zh-CN"/>
              <a:t> + Kafka</a:t>
            </a:r>
            <a:r>
              <a:rPr lang="zh-CN" altLang="en-US"/>
              <a:t>，秒级同步的数据中心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市、区、校、班</a:t>
            </a:r>
            <a:r>
              <a:rPr lang="en-US" altLang="zh-CN"/>
              <a:t> 4</a:t>
            </a:r>
            <a:r>
              <a:rPr lang="zh-CN" altLang="en-US"/>
              <a:t>级接口</a:t>
            </a:r>
            <a:r>
              <a:rPr lang="zh-CN" altLang="en-US"/>
              <a:t>同步</a:t>
            </a:r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0" y="342132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0" name="组合 29"/>
          <p:cNvGrpSpPr/>
          <p:nvPr/>
        </p:nvGrpSpPr>
        <p:grpSpPr>
          <a:xfrm>
            <a:off x="444811" y="3291847"/>
            <a:ext cx="1344149" cy="1251689"/>
            <a:chOff x="2752293" y="987576"/>
            <a:chExt cx="3639415" cy="3639415"/>
          </a:xfrm>
        </p:grpSpPr>
        <p:cxnSp>
          <p:nvCxnSpPr>
            <p:cNvPr id="31" name="直接连接符 30"/>
            <p:cNvCxnSpPr/>
            <p:nvPr>
              <p:custDataLst>
                <p:tags r:id="rId1"/>
              </p:custDataLst>
            </p:nvPr>
          </p:nvCxnSpPr>
          <p:spPr>
            <a:xfrm flipH="1" flipV="1">
              <a:off x="5793243" y="4026891"/>
              <a:ext cx="395159" cy="395159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2"/>
              </p:custDataLst>
            </p:nvPr>
          </p:nvCxnSpPr>
          <p:spPr>
            <a:xfrm flipV="1">
              <a:off x="2955014" y="4026891"/>
              <a:ext cx="395159" cy="39515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3"/>
              </p:custDataLst>
            </p:nvPr>
          </p:nvCxnSpPr>
          <p:spPr>
            <a:xfrm flipH="1">
              <a:off x="5793243" y="1190286"/>
              <a:ext cx="395159" cy="39515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4"/>
              </p:custDataLst>
            </p:nvPr>
          </p:nvCxnSpPr>
          <p:spPr>
            <a:xfrm>
              <a:off x="2955014" y="1190286"/>
              <a:ext cx="395159" cy="395159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组合 35"/>
            <p:cNvGrpSpPr/>
            <p:nvPr/>
          </p:nvGrpSpPr>
          <p:grpSpPr>
            <a:xfrm>
              <a:off x="3227301" y="1466658"/>
              <a:ext cx="2689400" cy="2681244"/>
              <a:chOff x="4002442" y="1341792"/>
              <a:chExt cx="4187117" cy="4174417"/>
            </a:xfrm>
          </p:grpSpPr>
          <p:grpSp>
            <p:nvGrpSpPr>
              <p:cNvPr id="73" name="组合 72"/>
              <p:cNvGrpSpPr/>
              <p:nvPr/>
            </p:nvGrpSpPr>
            <p:grpSpPr>
              <a:xfrm>
                <a:off x="4002442" y="1341792"/>
                <a:ext cx="1990016" cy="1990018"/>
                <a:chOff x="3845536" y="1830658"/>
                <a:chExt cx="1990016" cy="1990018"/>
              </a:xfrm>
            </p:grpSpPr>
            <p:sp>
              <p:nvSpPr>
                <p:cNvPr id="74" name="圆角矩形 73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3845536" y="1830658"/>
                  <a:ext cx="1990016" cy="199001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solidFill>
                      <a:srgbClr val="84AEF7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圆角矩形 7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4280590" y="2265712"/>
                  <a:ext cx="1119909" cy="111990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solidFill>
                      <a:srgbClr val="84AEF7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76" name="组合 75"/>
              <p:cNvGrpSpPr/>
              <p:nvPr/>
            </p:nvGrpSpPr>
            <p:grpSpPr>
              <a:xfrm>
                <a:off x="6199542" y="1341792"/>
                <a:ext cx="1990017" cy="1990017"/>
                <a:chOff x="3845536" y="1830658"/>
                <a:chExt cx="1990017" cy="1990017"/>
              </a:xfrm>
            </p:grpSpPr>
            <p:sp>
              <p:nvSpPr>
                <p:cNvPr id="77" name="圆角矩形 76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845536" y="1830658"/>
                  <a:ext cx="1990017" cy="1990017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solidFill>
                      <a:srgbClr val="84AEF7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圆角矩形 77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4280590" y="2265712"/>
                  <a:ext cx="1119909" cy="111990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solidFill>
                      <a:srgbClr val="84AEF7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>
                <a:off x="4002442" y="3526192"/>
                <a:ext cx="1990017" cy="1990017"/>
                <a:chOff x="3845536" y="1830658"/>
                <a:chExt cx="1990017" cy="1990017"/>
              </a:xfrm>
            </p:grpSpPr>
            <p:sp>
              <p:nvSpPr>
                <p:cNvPr id="80" name="圆角矩形 79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845536" y="1830658"/>
                  <a:ext cx="1990017" cy="1990017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solidFill>
                      <a:srgbClr val="84AEF7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圆角矩形 80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4280590" y="2265712"/>
                  <a:ext cx="1119909" cy="111990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solidFill>
                      <a:srgbClr val="84AEF7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82" name="组合 81"/>
              <p:cNvGrpSpPr/>
              <p:nvPr/>
            </p:nvGrpSpPr>
            <p:grpSpPr>
              <a:xfrm>
                <a:off x="6199542" y="3526192"/>
                <a:ext cx="1990017" cy="1990017"/>
                <a:chOff x="3845536" y="1830658"/>
                <a:chExt cx="1990017" cy="1990017"/>
              </a:xfrm>
            </p:grpSpPr>
            <p:sp>
              <p:nvSpPr>
                <p:cNvPr id="83" name="圆角矩形 82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3845536" y="1830658"/>
                  <a:ext cx="1990017" cy="1990017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solidFill>
                      <a:srgbClr val="84AEF7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圆角矩形 83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4280590" y="2265712"/>
                  <a:ext cx="1119909" cy="111990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solidFill>
                      <a:srgbClr val="84AEF7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85" name="圆角矩形 23"/>
            <p:cNvSpPr/>
            <p:nvPr>
              <p:custDataLst>
                <p:tags r:id="rId13"/>
              </p:custDataLst>
            </p:nvPr>
          </p:nvSpPr>
          <p:spPr>
            <a:xfrm>
              <a:off x="2752293" y="987576"/>
              <a:ext cx="258040" cy="258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84AEF7"/>
                </a:solidFill>
                <a:cs typeface="+mn-ea"/>
                <a:sym typeface="+mn-lt"/>
              </a:endParaRPr>
            </a:p>
          </p:txBody>
        </p:sp>
        <p:sp>
          <p:nvSpPr>
            <p:cNvPr id="86" name="圆角矩形 23"/>
            <p:cNvSpPr/>
            <p:nvPr>
              <p:custDataLst>
                <p:tags r:id="rId14"/>
              </p:custDataLst>
            </p:nvPr>
          </p:nvSpPr>
          <p:spPr>
            <a:xfrm>
              <a:off x="6133668" y="987576"/>
              <a:ext cx="258040" cy="2580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84AEF7"/>
                </a:solidFill>
                <a:cs typeface="+mn-ea"/>
                <a:sym typeface="+mn-lt"/>
              </a:endParaRPr>
            </a:p>
          </p:txBody>
        </p:sp>
        <p:sp>
          <p:nvSpPr>
            <p:cNvPr id="87" name="圆角矩形 23"/>
            <p:cNvSpPr/>
            <p:nvPr>
              <p:custDataLst>
                <p:tags r:id="rId15"/>
              </p:custDataLst>
            </p:nvPr>
          </p:nvSpPr>
          <p:spPr>
            <a:xfrm>
              <a:off x="2752293" y="4368951"/>
              <a:ext cx="258040" cy="2580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84AEF7"/>
                </a:solidFill>
                <a:cs typeface="+mn-ea"/>
                <a:sym typeface="+mn-lt"/>
              </a:endParaRPr>
            </a:p>
          </p:txBody>
        </p:sp>
        <p:sp>
          <p:nvSpPr>
            <p:cNvPr id="88" name="圆角矩形 23"/>
            <p:cNvSpPr/>
            <p:nvPr>
              <p:custDataLst>
                <p:tags r:id="rId16"/>
              </p:custDataLst>
            </p:nvPr>
          </p:nvSpPr>
          <p:spPr>
            <a:xfrm>
              <a:off x="6133668" y="4368951"/>
              <a:ext cx="258040" cy="258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84AEF7"/>
                </a:solidFill>
                <a:cs typeface="+mn-ea"/>
                <a:sym typeface="+mn-lt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3694789" y="1980015"/>
              <a:ext cx="363772" cy="301991"/>
              <a:chOff x="3132963" y="3140191"/>
              <a:chExt cx="645573" cy="535933"/>
            </a:xfrm>
            <a:solidFill>
              <a:schemeClr val="accent2"/>
            </a:solidFill>
          </p:grpSpPr>
          <p:sp>
            <p:nvSpPr>
              <p:cNvPr id="90" name="Freeform 226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3421629" y="3217854"/>
                <a:ext cx="356907" cy="392027"/>
              </a:xfrm>
              <a:custGeom>
                <a:avLst/>
                <a:gdLst>
                  <a:gd name="T0" fmla="*/ 0 w 529"/>
                  <a:gd name="T1" fmla="*/ 0 h 581"/>
                  <a:gd name="T2" fmla="*/ 2 w 529"/>
                  <a:gd name="T3" fmla="*/ 11 h 581"/>
                  <a:gd name="T4" fmla="*/ 25 w 529"/>
                  <a:gd name="T5" fmla="*/ 56 h 581"/>
                  <a:gd name="T6" fmla="*/ 473 w 529"/>
                  <a:gd name="T7" fmla="*/ 56 h 581"/>
                  <a:gd name="T8" fmla="*/ 473 w 529"/>
                  <a:gd name="T9" fmla="*/ 525 h 581"/>
                  <a:gd name="T10" fmla="*/ 127 w 529"/>
                  <a:gd name="T11" fmla="*/ 525 h 581"/>
                  <a:gd name="T12" fmla="*/ 127 w 529"/>
                  <a:gd name="T13" fmla="*/ 581 h 581"/>
                  <a:gd name="T14" fmla="*/ 529 w 529"/>
                  <a:gd name="T15" fmla="*/ 581 h 581"/>
                  <a:gd name="T16" fmla="*/ 529 w 529"/>
                  <a:gd name="T17" fmla="*/ 0 h 581"/>
                  <a:gd name="T18" fmla="*/ 0 w 529"/>
                  <a:gd name="T19" fmla="*/ 0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9" h="581">
                    <a:moveTo>
                      <a:pt x="0" y="0"/>
                    </a:moveTo>
                    <a:cubicBezTo>
                      <a:pt x="1" y="4"/>
                      <a:pt x="2" y="7"/>
                      <a:pt x="2" y="11"/>
                    </a:cubicBezTo>
                    <a:cubicBezTo>
                      <a:pt x="14" y="22"/>
                      <a:pt x="22" y="38"/>
                      <a:pt x="25" y="56"/>
                    </a:cubicBezTo>
                    <a:cubicBezTo>
                      <a:pt x="473" y="56"/>
                      <a:pt x="473" y="56"/>
                      <a:pt x="473" y="56"/>
                    </a:cubicBezTo>
                    <a:cubicBezTo>
                      <a:pt x="473" y="525"/>
                      <a:pt x="473" y="525"/>
                      <a:pt x="473" y="525"/>
                    </a:cubicBezTo>
                    <a:cubicBezTo>
                      <a:pt x="127" y="525"/>
                      <a:pt x="127" y="525"/>
                      <a:pt x="127" y="525"/>
                    </a:cubicBezTo>
                    <a:cubicBezTo>
                      <a:pt x="127" y="581"/>
                      <a:pt x="127" y="581"/>
                      <a:pt x="127" y="581"/>
                    </a:cubicBezTo>
                    <a:cubicBezTo>
                      <a:pt x="529" y="581"/>
                      <a:pt x="529" y="581"/>
                      <a:pt x="529" y="581"/>
                    </a:cubicBezTo>
                    <a:cubicBezTo>
                      <a:pt x="529" y="0"/>
                      <a:pt x="529" y="0"/>
                      <a:pt x="52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" name="Freeform 227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3198348" y="3140191"/>
                <a:ext cx="224709" cy="247551"/>
              </a:xfrm>
              <a:custGeom>
                <a:avLst/>
                <a:gdLst>
                  <a:gd name="T0" fmla="*/ 45 w 333"/>
                  <a:gd name="T1" fmla="*/ 243 h 367"/>
                  <a:gd name="T2" fmla="*/ 170 w 333"/>
                  <a:gd name="T3" fmla="*/ 367 h 367"/>
                  <a:gd name="T4" fmla="*/ 289 w 333"/>
                  <a:gd name="T5" fmla="*/ 243 h 367"/>
                  <a:gd name="T6" fmla="*/ 326 w 333"/>
                  <a:gd name="T7" fmla="*/ 203 h 367"/>
                  <a:gd name="T8" fmla="*/ 306 w 333"/>
                  <a:gd name="T9" fmla="*/ 142 h 367"/>
                  <a:gd name="T10" fmla="*/ 166 w 333"/>
                  <a:gd name="T11" fmla="*/ 0 h 367"/>
                  <a:gd name="T12" fmla="*/ 26 w 333"/>
                  <a:gd name="T13" fmla="*/ 142 h 367"/>
                  <a:gd name="T14" fmla="*/ 7 w 333"/>
                  <a:gd name="T15" fmla="*/ 203 h 367"/>
                  <a:gd name="T16" fmla="*/ 45 w 333"/>
                  <a:gd name="T17" fmla="*/ 243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3" h="367">
                    <a:moveTo>
                      <a:pt x="45" y="243"/>
                    </a:moveTo>
                    <a:cubicBezTo>
                      <a:pt x="71" y="308"/>
                      <a:pt x="118" y="367"/>
                      <a:pt x="170" y="367"/>
                    </a:cubicBezTo>
                    <a:cubicBezTo>
                      <a:pt x="222" y="367"/>
                      <a:pt x="266" y="308"/>
                      <a:pt x="289" y="243"/>
                    </a:cubicBezTo>
                    <a:cubicBezTo>
                      <a:pt x="305" y="242"/>
                      <a:pt x="320" y="226"/>
                      <a:pt x="326" y="203"/>
                    </a:cubicBezTo>
                    <a:cubicBezTo>
                      <a:pt x="333" y="176"/>
                      <a:pt x="324" y="149"/>
                      <a:pt x="306" y="142"/>
                    </a:cubicBezTo>
                    <a:cubicBezTo>
                      <a:pt x="302" y="63"/>
                      <a:pt x="241" y="0"/>
                      <a:pt x="166" y="0"/>
                    </a:cubicBezTo>
                    <a:cubicBezTo>
                      <a:pt x="92" y="0"/>
                      <a:pt x="31" y="63"/>
                      <a:pt x="26" y="142"/>
                    </a:cubicBezTo>
                    <a:cubicBezTo>
                      <a:pt x="9" y="149"/>
                      <a:pt x="0" y="176"/>
                      <a:pt x="7" y="203"/>
                    </a:cubicBezTo>
                    <a:cubicBezTo>
                      <a:pt x="13" y="227"/>
                      <a:pt x="29" y="243"/>
                      <a:pt x="45" y="2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" name="Freeform 228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3481875" y="3306367"/>
                <a:ext cx="233275" cy="180738"/>
              </a:xfrm>
              <a:custGeom>
                <a:avLst/>
                <a:gdLst>
                  <a:gd name="T0" fmla="*/ 41 w 346"/>
                  <a:gd name="T1" fmla="*/ 111 h 268"/>
                  <a:gd name="T2" fmla="*/ 0 w 346"/>
                  <a:gd name="T3" fmla="*/ 151 h 268"/>
                  <a:gd name="T4" fmla="*/ 90 w 346"/>
                  <a:gd name="T5" fmla="*/ 268 h 268"/>
                  <a:gd name="T6" fmla="*/ 254 w 346"/>
                  <a:gd name="T7" fmla="*/ 125 h 268"/>
                  <a:gd name="T8" fmla="*/ 284 w 346"/>
                  <a:gd name="T9" fmla="*/ 158 h 268"/>
                  <a:gd name="T10" fmla="*/ 346 w 346"/>
                  <a:gd name="T11" fmla="*/ 0 h 268"/>
                  <a:gd name="T12" fmla="*/ 184 w 346"/>
                  <a:gd name="T13" fmla="*/ 50 h 268"/>
                  <a:gd name="T14" fmla="*/ 218 w 346"/>
                  <a:gd name="T15" fmla="*/ 87 h 268"/>
                  <a:gd name="T16" fmla="*/ 99 w 346"/>
                  <a:gd name="T17" fmla="*/ 190 h 268"/>
                  <a:gd name="T18" fmla="*/ 41 w 346"/>
                  <a:gd name="T19" fmla="*/ 111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6" h="268">
                    <a:moveTo>
                      <a:pt x="41" y="111"/>
                    </a:moveTo>
                    <a:cubicBezTo>
                      <a:pt x="0" y="151"/>
                      <a:pt x="0" y="151"/>
                      <a:pt x="0" y="151"/>
                    </a:cubicBezTo>
                    <a:cubicBezTo>
                      <a:pt x="12" y="165"/>
                      <a:pt x="90" y="268"/>
                      <a:pt x="90" y="268"/>
                    </a:cubicBezTo>
                    <a:cubicBezTo>
                      <a:pt x="254" y="125"/>
                      <a:pt x="254" y="125"/>
                      <a:pt x="254" y="125"/>
                    </a:cubicBezTo>
                    <a:cubicBezTo>
                      <a:pt x="284" y="158"/>
                      <a:pt x="284" y="158"/>
                      <a:pt x="284" y="158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184" y="50"/>
                      <a:pt x="184" y="50"/>
                      <a:pt x="184" y="50"/>
                    </a:cubicBezTo>
                    <a:cubicBezTo>
                      <a:pt x="218" y="87"/>
                      <a:pt x="218" y="87"/>
                      <a:pt x="218" y="87"/>
                    </a:cubicBezTo>
                    <a:cubicBezTo>
                      <a:pt x="99" y="190"/>
                      <a:pt x="99" y="190"/>
                      <a:pt x="99" y="190"/>
                    </a:cubicBezTo>
                    <a:lnTo>
                      <a:pt x="41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" name="Freeform 229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3132963" y="3377178"/>
                <a:ext cx="355480" cy="298946"/>
              </a:xfrm>
              <a:custGeom>
                <a:avLst/>
                <a:gdLst>
                  <a:gd name="T0" fmla="*/ 407 w 527"/>
                  <a:gd name="T1" fmla="*/ 0 h 443"/>
                  <a:gd name="T2" fmla="*/ 294 w 527"/>
                  <a:gd name="T3" fmla="*/ 190 h 443"/>
                  <a:gd name="T4" fmla="*/ 280 w 527"/>
                  <a:gd name="T5" fmla="*/ 105 h 443"/>
                  <a:gd name="T6" fmla="*/ 295 w 527"/>
                  <a:gd name="T7" fmla="*/ 77 h 443"/>
                  <a:gd name="T8" fmla="*/ 263 w 527"/>
                  <a:gd name="T9" fmla="*/ 44 h 443"/>
                  <a:gd name="T10" fmla="*/ 230 w 527"/>
                  <a:gd name="T11" fmla="*/ 77 h 443"/>
                  <a:gd name="T12" fmla="*/ 246 w 527"/>
                  <a:gd name="T13" fmla="*/ 105 h 443"/>
                  <a:gd name="T14" fmla="*/ 232 w 527"/>
                  <a:gd name="T15" fmla="*/ 189 h 443"/>
                  <a:gd name="T16" fmla="*/ 120 w 527"/>
                  <a:gd name="T17" fmla="*/ 0 h 443"/>
                  <a:gd name="T18" fmla="*/ 2 w 527"/>
                  <a:gd name="T19" fmla="*/ 125 h 443"/>
                  <a:gd name="T20" fmla="*/ 0 w 527"/>
                  <a:gd name="T21" fmla="*/ 125 h 443"/>
                  <a:gd name="T22" fmla="*/ 0 w 527"/>
                  <a:gd name="T23" fmla="*/ 402 h 443"/>
                  <a:gd name="T24" fmla="*/ 1 w 527"/>
                  <a:gd name="T25" fmla="*/ 402 h 443"/>
                  <a:gd name="T26" fmla="*/ 263 w 527"/>
                  <a:gd name="T27" fmla="*/ 443 h 443"/>
                  <a:gd name="T28" fmla="*/ 526 w 527"/>
                  <a:gd name="T29" fmla="*/ 402 h 443"/>
                  <a:gd name="T30" fmla="*/ 527 w 527"/>
                  <a:gd name="T31" fmla="*/ 402 h 443"/>
                  <a:gd name="T32" fmla="*/ 527 w 527"/>
                  <a:gd name="T33" fmla="*/ 125 h 443"/>
                  <a:gd name="T34" fmla="*/ 525 w 527"/>
                  <a:gd name="T35" fmla="*/ 125 h 443"/>
                  <a:gd name="T36" fmla="*/ 407 w 527"/>
                  <a:gd name="T37" fmla="*/ 0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27" h="443">
                    <a:moveTo>
                      <a:pt x="407" y="0"/>
                    </a:moveTo>
                    <a:cubicBezTo>
                      <a:pt x="294" y="190"/>
                      <a:pt x="294" y="190"/>
                      <a:pt x="294" y="190"/>
                    </a:cubicBezTo>
                    <a:cubicBezTo>
                      <a:pt x="280" y="105"/>
                      <a:pt x="280" y="105"/>
                      <a:pt x="280" y="105"/>
                    </a:cubicBezTo>
                    <a:cubicBezTo>
                      <a:pt x="289" y="99"/>
                      <a:pt x="295" y="89"/>
                      <a:pt x="295" y="77"/>
                    </a:cubicBezTo>
                    <a:cubicBezTo>
                      <a:pt x="295" y="59"/>
                      <a:pt x="281" y="44"/>
                      <a:pt x="263" y="44"/>
                    </a:cubicBezTo>
                    <a:cubicBezTo>
                      <a:pt x="245" y="44"/>
                      <a:pt x="230" y="59"/>
                      <a:pt x="230" y="77"/>
                    </a:cubicBezTo>
                    <a:cubicBezTo>
                      <a:pt x="230" y="89"/>
                      <a:pt x="237" y="99"/>
                      <a:pt x="246" y="105"/>
                    </a:cubicBezTo>
                    <a:cubicBezTo>
                      <a:pt x="232" y="189"/>
                      <a:pt x="232" y="189"/>
                      <a:pt x="232" y="189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56" y="27"/>
                      <a:pt x="12" y="72"/>
                      <a:pt x="2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402"/>
                      <a:pt x="0" y="402"/>
                      <a:pt x="0" y="402"/>
                    </a:cubicBezTo>
                    <a:cubicBezTo>
                      <a:pt x="1" y="402"/>
                      <a:pt x="1" y="402"/>
                      <a:pt x="1" y="402"/>
                    </a:cubicBezTo>
                    <a:cubicBezTo>
                      <a:pt x="14" y="425"/>
                      <a:pt x="126" y="443"/>
                      <a:pt x="263" y="443"/>
                    </a:cubicBezTo>
                    <a:cubicBezTo>
                      <a:pt x="401" y="443"/>
                      <a:pt x="513" y="425"/>
                      <a:pt x="526" y="402"/>
                    </a:cubicBezTo>
                    <a:cubicBezTo>
                      <a:pt x="527" y="402"/>
                      <a:pt x="527" y="402"/>
                      <a:pt x="527" y="402"/>
                    </a:cubicBezTo>
                    <a:cubicBezTo>
                      <a:pt x="527" y="125"/>
                      <a:pt x="527" y="125"/>
                      <a:pt x="527" y="125"/>
                    </a:cubicBezTo>
                    <a:cubicBezTo>
                      <a:pt x="525" y="125"/>
                      <a:pt x="525" y="125"/>
                      <a:pt x="525" y="125"/>
                    </a:cubicBezTo>
                    <a:cubicBezTo>
                      <a:pt x="515" y="72"/>
                      <a:pt x="471" y="27"/>
                      <a:pt x="4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" name="Freeform 230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3598655" y="3487105"/>
                <a:ext cx="54536" cy="68241"/>
              </a:xfrm>
              <a:custGeom>
                <a:avLst/>
                <a:gdLst>
                  <a:gd name="T0" fmla="*/ 0 w 81"/>
                  <a:gd name="T1" fmla="*/ 0 h 101"/>
                  <a:gd name="T2" fmla="*/ 0 w 81"/>
                  <a:gd name="T3" fmla="*/ 55 h 101"/>
                  <a:gd name="T4" fmla="*/ 40 w 81"/>
                  <a:gd name="T5" fmla="*/ 101 h 101"/>
                  <a:gd name="T6" fmla="*/ 81 w 81"/>
                  <a:gd name="T7" fmla="*/ 56 h 101"/>
                  <a:gd name="T8" fmla="*/ 81 w 81"/>
                  <a:gd name="T9" fmla="*/ 0 h 101"/>
                  <a:gd name="T10" fmla="*/ 59 w 81"/>
                  <a:gd name="T11" fmla="*/ 0 h 101"/>
                  <a:gd name="T12" fmla="*/ 59 w 81"/>
                  <a:gd name="T13" fmla="*/ 57 h 101"/>
                  <a:gd name="T14" fmla="*/ 40 w 81"/>
                  <a:gd name="T15" fmla="*/ 83 h 101"/>
                  <a:gd name="T16" fmla="*/ 22 w 81"/>
                  <a:gd name="T17" fmla="*/ 57 h 101"/>
                  <a:gd name="T18" fmla="*/ 22 w 81"/>
                  <a:gd name="T19" fmla="*/ 0 h 101"/>
                  <a:gd name="T20" fmla="*/ 0 w 81"/>
                  <a:gd name="T2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101">
                    <a:moveTo>
                      <a:pt x="0" y="0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0" y="87"/>
                      <a:pt x="15" y="101"/>
                      <a:pt x="40" y="101"/>
                    </a:cubicBezTo>
                    <a:cubicBezTo>
                      <a:pt x="65" y="101"/>
                      <a:pt x="81" y="86"/>
                      <a:pt x="81" y="56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57"/>
                      <a:pt x="59" y="57"/>
                      <a:pt x="59" y="57"/>
                    </a:cubicBezTo>
                    <a:cubicBezTo>
                      <a:pt x="59" y="75"/>
                      <a:pt x="52" y="83"/>
                      <a:pt x="40" y="83"/>
                    </a:cubicBezTo>
                    <a:cubicBezTo>
                      <a:pt x="29" y="83"/>
                      <a:pt x="22" y="74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5" name="Freeform 231"/>
              <p:cNvSpPr>
                <a:spLocks noEditPoint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3666040" y="3486534"/>
                <a:ext cx="47968" cy="67384"/>
              </a:xfrm>
              <a:custGeom>
                <a:avLst/>
                <a:gdLst>
                  <a:gd name="T0" fmla="*/ 31 w 71"/>
                  <a:gd name="T1" fmla="*/ 0 h 100"/>
                  <a:gd name="T2" fmla="*/ 0 w 71"/>
                  <a:gd name="T3" fmla="*/ 2 h 100"/>
                  <a:gd name="T4" fmla="*/ 0 w 71"/>
                  <a:gd name="T5" fmla="*/ 100 h 100"/>
                  <a:gd name="T6" fmla="*/ 23 w 71"/>
                  <a:gd name="T7" fmla="*/ 100 h 100"/>
                  <a:gd name="T8" fmla="*/ 23 w 71"/>
                  <a:gd name="T9" fmla="*/ 65 h 100"/>
                  <a:gd name="T10" fmla="*/ 30 w 71"/>
                  <a:gd name="T11" fmla="*/ 65 h 100"/>
                  <a:gd name="T12" fmla="*/ 62 w 71"/>
                  <a:gd name="T13" fmla="*/ 55 h 100"/>
                  <a:gd name="T14" fmla="*/ 71 w 71"/>
                  <a:gd name="T15" fmla="*/ 31 h 100"/>
                  <a:gd name="T16" fmla="*/ 61 w 71"/>
                  <a:gd name="T17" fmla="*/ 8 h 100"/>
                  <a:gd name="T18" fmla="*/ 31 w 71"/>
                  <a:gd name="T19" fmla="*/ 0 h 100"/>
                  <a:gd name="T20" fmla="*/ 30 w 71"/>
                  <a:gd name="T21" fmla="*/ 48 h 100"/>
                  <a:gd name="T22" fmla="*/ 23 w 71"/>
                  <a:gd name="T23" fmla="*/ 47 h 100"/>
                  <a:gd name="T24" fmla="*/ 23 w 71"/>
                  <a:gd name="T25" fmla="*/ 18 h 100"/>
                  <a:gd name="T26" fmla="*/ 32 w 71"/>
                  <a:gd name="T27" fmla="*/ 17 h 100"/>
                  <a:gd name="T28" fmla="*/ 49 w 71"/>
                  <a:gd name="T29" fmla="*/ 32 h 100"/>
                  <a:gd name="T30" fmla="*/ 30 w 71"/>
                  <a:gd name="T31" fmla="*/ 4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100">
                    <a:moveTo>
                      <a:pt x="31" y="0"/>
                    </a:moveTo>
                    <a:cubicBezTo>
                      <a:pt x="17" y="0"/>
                      <a:pt x="7" y="1"/>
                      <a:pt x="0" y="2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5" y="65"/>
                      <a:pt x="27" y="65"/>
                      <a:pt x="30" y="65"/>
                    </a:cubicBezTo>
                    <a:cubicBezTo>
                      <a:pt x="43" y="65"/>
                      <a:pt x="55" y="62"/>
                      <a:pt x="62" y="55"/>
                    </a:cubicBezTo>
                    <a:cubicBezTo>
                      <a:pt x="68" y="49"/>
                      <a:pt x="71" y="41"/>
                      <a:pt x="71" y="31"/>
                    </a:cubicBezTo>
                    <a:cubicBezTo>
                      <a:pt x="71" y="22"/>
                      <a:pt x="67" y="13"/>
                      <a:pt x="61" y="8"/>
                    </a:cubicBezTo>
                    <a:cubicBezTo>
                      <a:pt x="54" y="3"/>
                      <a:pt x="44" y="0"/>
                      <a:pt x="31" y="0"/>
                    </a:cubicBezTo>
                    <a:close/>
                    <a:moveTo>
                      <a:pt x="30" y="48"/>
                    </a:moveTo>
                    <a:cubicBezTo>
                      <a:pt x="27" y="48"/>
                      <a:pt x="24" y="48"/>
                      <a:pt x="23" y="4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8"/>
                      <a:pt x="27" y="17"/>
                      <a:pt x="32" y="17"/>
                    </a:cubicBezTo>
                    <a:cubicBezTo>
                      <a:pt x="43" y="17"/>
                      <a:pt x="49" y="23"/>
                      <a:pt x="49" y="32"/>
                    </a:cubicBezTo>
                    <a:cubicBezTo>
                      <a:pt x="49" y="42"/>
                      <a:pt x="42" y="48"/>
                      <a:pt x="3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6" name="组合 95"/>
            <p:cNvGrpSpPr/>
            <p:nvPr/>
          </p:nvGrpSpPr>
          <p:grpSpPr>
            <a:xfrm>
              <a:off x="5113751" y="1954911"/>
              <a:ext cx="345269" cy="352188"/>
              <a:chOff x="5700126" y="3099646"/>
              <a:chExt cx="612739" cy="625016"/>
            </a:xfrm>
            <a:solidFill>
              <a:schemeClr val="accent1"/>
            </a:solidFill>
          </p:grpSpPr>
          <p:sp>
            <p:nvSpPr>
              <p:cNvPr id="97" name="Freeform 268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6173813" y="3099646"/>
                <a:ext cx="81089" cy="89084"/>
              </a:xfrm>
              <a:custGeom>
                <a:avLst/>
                <a:gdLst>
                  <a:gd name="T0" fmla="*/ 17 w 120"/>
                  <a:gd name="T1" fmla="*/ 87 h 132"/>
                  <a:gd name="T2" fmla="*/ 61 w 120"/>
                  <a:gd name="T3" fmla="*/ 132 h 132"/>
                  <a:gd name="T4" fmla="*/ 104 w 120"/>
                  <a:gd name="T5" fmla="*/ 87 h 132"/>
                  <a:gd name="T6" fmla="*/ 118 w 120"/>
                  <a:gd name="T7" fmla="*/ 72 h 132"/>
                  <a:gd name="T8" fmla="*/ 111 w 120"/>
                  <a:gd name="T9" fmla="*/ 51 h 132"/>
                  <a:gd name="T10" fmla="*/ 60 w 120"/>
                  <a:gd name="T11" fmla="*/ 0 h 132"/>
                  <a:gd name="T12" fmla="*/ 10 w 120"/>
                  <a:gd name="T13" fmla="*/ 51 h 132"/>
                  <a:gd name="T14" fmla="*/ 3 w 120"/>
                  <a:gd name="T15" fmla="*/ 72 h 132"/>
                  <a:gd name="T16" fmla="*/ 17 w 120"/>
                  <a:gd name="T17" fmla="*/ 8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132">
                    <a:moveTo>
                      <a:pt x="17" y="87"/>
                    </a:moveTo>
                    <a:cubicBezTo>
                      <a:pt x="26" y="110"/>
                      <a:pt x="43" y="132"/>
                      <a:pt x="61" y="132"/>
                    </a:cubicBezTo>
                    <a:cubicBezTo>
                      <a:pt x="80" y="132"/>
                      <a:pt x="96" y="110"/>
                      <a:pt x="104" y="87"/>
                    </a:cubicBezTo>
                    <a:cubicBezTo>
                      <a:pt x="110" y="86"/>
                      <a:pt x="115" y="81"/>
                      <a:pt x="118" y="72"/>
                    </a:cubicBezTo>
                    <a:cubicBezTo>
                      <a:pt x="120" y="63"/>
                      <a:pt x="117" y="53"/>
                      <a:pt x="111" y="51"/>
                    </a:cubicBezTo>
                    <a:cubicBezTo>
                      <a:pt x="109" y="22"/>
                      <a:pt x="87" y="0"/>
                      <a:pt x="60" y="0"/>
                    </a:cubicBezTo>
                    <a:cubicBezTo>
                      <a:pt x="33" y="0"/>
                      <a:pt x="12" y="22"/>
                      <a:pt x="10" y="51"/>
                    </a:cubicBezTo>
                    <a:cubicBezTo>
                      <a:pt x="3" y="53"/>
                      <a:pt x="0" y="63"/>
                      <a:pt x="3" y="72"/>
                    </a:cubicBezTo>
                    <a:cubicBezTo>
                      <a:pt x="5" y="81"/>
                      <a:pt x="11" y="87"/>
                      <a:pt x="17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8" name="Freeform 269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6150115" y="3184733"/>
                <a:ext cx="128201" cy="479683"/>
              </a:xfrm>
              <a:custGeom>
                <a:avLst/>
                <a:gdLst>
                  <a:gd name="T0" fmla="*/ 41 w 190"/>
                  <a:gd name="T1" fmla="*/ 156 h 711"/>
                  <a:gd name="T2" fmla="*/ 41 w 190"/>
                  <a:gd name="T3" fmla="*/ 711 h 711"/>
                  <a:gd name="T4" fmla="*/ 150 w 190"/>
                  <a:gd name="T5" fmla="*/ 711 h 711"/>
                  <a:gd name="T6" fmla="*/ 150 w 190"/>
                  <a:gd name="T7" fmla="*/ 156 h 711"/>
                  <a:gd name="T8" fmla="*/ 189 w 190"/>
                  <a:gd name="T9" fmla="*/ 144 h 711"/>
                  <a:gd name="T10" fmla="*/ 190 w 190"/>
                  <a:gd name="T11" fmla="*/ 144 h 711"/>
                  <a:gd name="T12" fmla="*/ 189 w 190"/>
                  <a:gd name="T13" fmla="*/ 45 h 711"/>
                  <a:gd name="T14" fmla="*/ 147 w 190"/>
                  <a:gd name="T15" fmla="*/ 0 h 711"/>
                  <a:gd name="T16" fmla="*/ 106 w 190"/>
                  <a:gd name="T17" fmla="*/ 68 h 711"/>
                  <a:gd name="T18" fmla="*/ 101 w 190"/>
                  <a:gd name="T19" fmla="*/ 37 h 711"/>
                  <a:gd name="T20" fmla="*/ 107 w 190"/>
                  <a:gd name="T21" fmla="*/ 27 h 711"/>
                  <a:gd name="T22" fmla="*/ 95 w 190"/>
                  <a:gd name="T23" fmla="*/ 16 h 711"/>
                  <a:gd name="T24" fmla="*/ 83 w 190"/>
                  <a:gd name="T25" fmla="*/ 27 h 711"/>
                  <a:gd name="T26" fmla="*/ 89 w 190"/>
                  <a:gd name="T27" fmla="*/ 37 h 711"/>
                  <a:gd name="T28" fmla="*/ 84 w 190"/>
                  <a:gd name="T29" fmla="*/ 68 h 711"/>
                  <a:gd name="T30" fmla="*/ 44 w 190"/>
                  <a:gd name="T31" fmla="*/ 0 h 711"/>
                  <a:gd name="T32" fmla="*/ 1 w 190"/>
                  <a:gd name="T33" fmla="*/ 45 h 711"/>
                  <a:gd name="T34" fmla="*/ 0 w 190"/>
                  <a:gd name="T35" fmla="*/ 45 h 711"/>
                  <a:gd name="T36" fmla="*/ 0 w 190"/>
                  <a:gd name="T37" fmla="*/ 144 h 711"/>
                  <a:gd name="T38" fmla="*/ 1 w 190"/>
                  <a:gd name="T39" fmla="*/ 144 h 711"/>
                  <a:gd name="T40" fmla="*/ 41 w 190"/>
                  <a:gd name="T41" fmla="*/ 156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0" h="711">
                    <a:moveTo>
                      <a:pt x="41" y="156"/>
                    </a:moveTo>
                    <a:cubicBezTo>
                      <a:pt x="41" y="711"/>
                      <a:pt x="41" y="711"/>
                      <a:pt x="41" y="711"/>
                    </a:cubicBezTo>
                    <a:cubicBezTo>
                      <a:pt x="150" y="711"/>
                      <a:pt x="150" y="711"/>
                      <a:pt x="150" y="711"/>
                    </a:cubicBezTo>
                    <a:cubicBezTo>
                      <a:pt x="150" y="156"/>
                      <a:pt x="150" y="156"/>
                      <a:pt x="150" y="156"/>
                    </a:cubicBezTo>
                    <a:cubicBezTo>
                      <a:pt x="172" y="153"/>
                      <a:pt x="187" y="149"/>
                      <a:pt x="189" y="144"/>
                    </a:cubicBezTo>
                    <a:cubicBezTo>
                      <a:pt x="190" y="144"/>
                      <a:pt x="190" y="144"/>
                      <a:pt x="190" y="144"/>
                    </a:cubicBezTo>
                    <a:cubicBezTo>
                      <a:pt x="189" y="45"/>
                      <a:pt x="189" y="45"/>
                      <a:pt x="189" y="45"/>
                    </a:cubicBezTo>
                    <a:cubicBezTo>
                      <a:pt x="186" y="26"/>
                      <a:pt x="170" y="10"/>
                      <a:pt x="147" y="0"/>
                    </a:cubicBezTo>
                    <a:cubicBezTo>
                      <a:pt x="106" y="68"/>
                      <a:pt x="106" y="68"/>
                      <a:pt x="106" y="68"/>
                    </a:cubicBezTo>
                    <a:cubicBezTo>
                      <a:pt x="101" y="37"/>
                      <a:pt x="101" y="37"/>
                      <a:pt x="101" y="37"/>
                    </a:cubicBezTo>
                    <a:cubicBezTo>
                      <a:pt x="104" y="35"/>
                      <a:pt x="107" y="32"/>
                      <a:pt x="107" y="27"/>
                    </a:cubicBezTo>
                    <a:cubicBezTo>
                      <a:pt x="107" y="21"/>
                      <a:pt x="101" y="16"/>
                      <a:pt x="95" y="16"/>
                    </a:cubicBezTo>
                    <a:cubicBezTo>
                      <a:pt x="89" y="16"/>
                      <a:pt x="83" y="21"/>
                      <a:pt x="83" y="27"/>
                    </a:cubicBezTo>
                    <a:cubicBezTo>
                      <a:pt x="83" y="32"/>
                      <a:pt x="86" y="35"/>
                      <a:pt x="89" y="37"/>
                    </a:cubicBezTo>
                    <a:cubicBezTo>
                      <a:pt x="84" y="68"/>
                      <a:pt x="84" y="68"/>
                      <a:pt x="84" y="68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21" y="10"/>
                      <a:pt x="5" y="26"/>
                      <a:pt x="1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4" y="149"/>
                      <a:pt x="19" y="153"/>
                      <a:pt x="41" y="1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9" name="Freeform 270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6051037" y="3188159"/>
                <a:ext cx="80804" cy="89084"/>
              </a:xfrm>
              <a:custGeom>
                <a:avLst/>
                <a:gdLst>
                  <a:gd name="T0" fmla="*/ 16 w 120"/>
                  <a:gd name="T1" fmla="*/ 87 h 132"/>
                  <a:gd name="T2" fmla="*/ 61 w 120"/>
                  <a:gd name="T3" fmla="*/ 132 h 132"/>
                  <a:gd name="T4" fmla="*/ 104 w 120"/>
                  <a:gd name="T5" fmla="*/ 87 h 132"/>
                  <a:gd name="T6" fmla="*/ 117 w 120"/>
                  <a:gd name="T7" fmla="*/ 73 h 132"/>
                  <a:gd name="T8" fmla="*/ 110 w 120"/>
                  <a:gd name="T9" fmla="*/ 51 h 132"/>
                  <a:gd name="T10" fmla="*/ 60 w 120"/>
                  <a:gd name="T11" fmla="*/ 0 h 132"/>
                  <a:gd name="T12" fmla="*/ 10 w 120"/>
                  <a:gd name="T13" fmla="*/ 51 h 132"/>
                  <a:gd name="T14" fmla="*/ 3 w 120"/>
                  <a:gd name="T15" fmla="*/ 73 h 132"/>
                  <a:gd name="T16" fmla="*/ 16 w 120"/>
                  <a:gd name="T17" fmla="*/ 8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132">
                    <a:moveTo>
                      <a:pt x="16" y="87"/>
                    </a:moveTo>
                    <a:cubicBezTo>
                      <a:pt x="26" y="110"/>
                      <a:pt x="42" y="132"/>
                      <a:pt x="61" y="132"/>
                    </a:cubicBezTo>
                    <a:cubicBezTo>
                      <a:pt x="80" y="132"/>
                      <a:pt x="96" y="110"/>
                      <a:pt x="104" y="87"/>
                    </a:cubicBezTo>
                    <a:cubicBezTo>
                      <a:pt x="110" y="87"/>
                      <a:pt x="115" y="81"/>
                      <a:pt x="117" y="73"/>
                    </a:cubicBezTo>
                    <a:cubicBezTo>
                      <a:pt x="120" y="63"/>
                      <a:pt x="117" y="53"/>
                      <a:pt x="110" y="51"/>
                    </a:cubicBezTo>
                    <a:cubicBezTo>
                      <a:pt x="109" y="23"/>
                      <a:pt x="87" y="0"/>
                      <a:pt x="60" y="0"/>
                    </a:cubicBezTo>
                    <a:cubicBezTo>
                      <a:pt x="33" y="0"/>
                      <a:pt x="11" y="23"/>
                      <a:pt x="10" y="51"/>
                    </a:cubicBezTo>
                    <a:cubicBezTo>
                      <a:pt x="3" y="53"/>
                      <a:pt x="0" y="63"/>
                      <a:pt x="3" y="73"/>
                    </a:cubicBezTo>
                    <a:cubicBezTo>
                      <a:pt x="5" y="81"/>
                      <a:pt x="11" y="87"/>
                      <a:pt x="16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0" name="Freeform 271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6027338" y="3273246"/>
                <a:ext cx="128201" cy="391170"/>
              </a:xfrm>
              <a:custGeom>
                <a:avLst/>
                <a:gdLst>
                  <a:gd name="T0" fmla="*/ 49 w 190"/>
                  <a:gd name="T1" fmla="*/ 157 h 580"/>
                  <a:gd name="T2" fmla="*/ 39 w 190"/>
                  <a:gd name="T3" fmla="*/ 157 h 580"/>
                  <a:gd name="T4" fmla="*/ 39 w 190"/>
                  <a:gd name="T5" fmla="*/ 580 h 580"/>
                  <a:gd name="T6" fmla="*/ 148 w 190"/>
                  <a:gd name="T7" fmla="*/ 580 h 580"/>
                  <a:gd name="T8" fmla="*/ 148 w 190"/>
                  <a:gd name="T9" fmla="*/ 157 h 580"/>
                  <a:gd name="T10" fmla="*/ 141 w 190"/>
                  <a:gd name="T11" fmla="*/ 157 h 580"/>
                  <a:gd name="T12" fmla="*/ 189 w 190"/>
                  <a:gd name="T13" fmla="*/ 145 h 580"/>
                  <a:gd name="T14" fmla="*/ 190 w 190"/>
                  <a:gd name="T15" fmla="*/ 145 h 580"/>
                  <a:gd name="T16" fmla="*/ 189 w 190"/>
                  <a:gd name="T17" fmla="*/ 45 h 580"/>
                  <a:gd name="T18" fmla="*/ 146 w 190"/>
                  <a:gd name="T19" fmla="*/ 0 h 580"/>
                  <a:gd name="T20" fmla="*/ 106 w 190"/>
                  <a:gd name="T21" fmla="*/ 68 h 580"/>
                  <a:gd name="T22" fmla="*/ 101 w 190"/>
                  <a:gd name="T23" fmla="*/ 38 h 580"/>
                  <a:gd name="T24" fmla="*/ 106 w 190"/>
                  <a:gd name="T25" fmla="*/ 28 h 580"/>
                  <a:gd name="T26" fmla="*/ 95 w 190"/>
                  <a:gd name="T27" fmla="*/ 16 h 580"/>
                  <a:gd name="T28" fmla="*/ 83 w 190"/>
                  <a:gd name="T29" fmla="*/ 28 h 580"/>
                  <a:gd name="T30" fmla="*/ 89 w 190"/>
                  <a:gd name="T31" fmla="*/ 38 h 580"/>
                  <a:gd name="T32" fmla="*/ 84 w 190"/>
                  <a:gd name="T33" fmla="*/ 68 h 580"/>
                  <a:gd name="T34" fmla="*/ 43 w 190"/>
                  <a:gd name="T35" fmla="*/ 0 h 580"/>
                  <a:gd name="T36" fmla="*/ 1 w 190"/>
                  <a:gd name="T37" fmla="*/ 45 h 580"/>
                  <a:gd name="T38" fmla="*/ 0 w 190"/>
                  <a:gd name="T39" fmla="*/ 45 h 580"/>
                  <a:gd name="T40" fmla="*/ 0 w 190"/>
                  <a:gd name="T41" fmla="*/ 145 h 580"/>
                  <a:gd name="T42" fmla="*/ 1 w 190"/>
                  <a:gd name="T43" fmla="*/ 145 h 580"/>
                  <a:gd name="T44" fmla="*/ 49 w 190"/>
                  <a:gd name="T45" fmla="*/ 157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0" h="580">
                    <a:moveTo>
                      <a:pt x="49" y="157"/>
                    </a:moveTo>
                    <a:cubicBezTo>
                      <a:pt x="39" y="157"/>
                      <a:pt x="39" y="157"/>
                      <a:pt x="39" y="157"/>
                    </a:cubicBezTo>
                    <a:cubicBezTo>
                      <a:pt x="39" y="580"/>
                      <a:pt x="39" y="580"/>
                      <a:pt x="39" y="580"/>
                    </a:cubicBezTo>
                    <a:cubicBezTo>
                      <a:pt x="148" y="580"/>
                      <a:pt x="148" y="580"/>
                      <a:pt x="148" y="580"/>
                    </a:cubicBezTo>
                    <a:cubicBezTo>
                      <a:pt x="148" y="157"/>
                      <a:pt x="148" y="157"/>
                      <a:pt x="148" y="157"/>
                    </a:cubicBezTo>
                    <a:cubicBezTo>
                      <a:pt x="141" y="157"/>
                      <a:pt x="141" y="157"/>
                      <a:pt x="141" y="157"/>
                    </a:cubicBezTo>
                    <a:cubicBezTo>
                      <a:pt x="168" y="155"/>
                      <a:pt x="186" y="150"/>
                      <a:pt x="189" y="145"/>
                    </a:cubicBezTo>
                    <a:cubicBezTo>
                      <a:pt x="190" y="145"/>
                      <a:pt x="190" y="145"/>
                      <a:pt x="190" y="145"/>
                    </a:cubicBezTo>
                    <a:cubicBezTo>
                      <a:pt x="189" y="45"/>
                      <a:pt x="189" y="45"/>
                      <a:pt x="189" y="45"/>
                    </a:cubicBezTo>
                    <a:cubicBezTo>
                      <a:pt x="185" y="26"/>
                      <a:pt x="169" y="10"/>
                      <a:pt x="146" y="0"/>
                    </a:cubicBezTo>
                    <a:cubicBezTo>
                      <a:pt x="106" y="68"/>
                      <a:pt x="106" y="68"/>
                      <a:pt x="106" y="68"/>
                    </a:cubicBezTo>
                    <a:cubicBezTo>
                      <a:pt x="101" y="38"/>
                      <a:pt x="101" y="38"/>
                      <a:pt x="101" y="38"/>
                    </a:cubicBezTo>
                    <a:cubicBezTo>
                      <a:pt x="104" y="36"/>
                      <a:pt x="106" y="32"/>
                      <a:pt x="106" y="28"/>
                    </a:cubicBezTo>
                    <a:cubicBezTo>
                      <a:pt x="106" y="21"/>
                      <a:pt x="101" y="16"/>
                      <a:pt x="95" y="16"/>
                    </a:cubicBezTo>
                    <a:cubicBezTo>
                      <a:pt x="88" y="16"/>
                      <a:pt x="83" y="21"/>
                      <a:pt x="83" y="28"/>
                    </a:cubicBezTo>
                    <a:cubicBezTo>
                      <a:pt x="83" y="32"/>
                      <a:pt x="85" y="36"/>
                      <a:pt x="89" y="38"/>
                    </a:cubicBezTo>
                    <a:cubicBezTo>
                      <a:pt x="84" y="68"/>
                      <a:pt x="84" y="68"/>
                      <a:pt x="84" y="68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0" y="10"/>
                      <a:pt x="4" y="26"/>
                      <a:pt x="1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1" y="145"/>
                      <a:pt x="1" y="145"/>
                      <a:pt x="1" y="145"/>
                    </a:cubicBezTo>
                    <a:cubicBezTo>
                      <a:pt x="4" y="150"/>
                      <a:pt x="22" y="155"/>
                      <a:pt x="49" y="1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1" name="Freeform 272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5913414" y="3249548"/>
                <a:ext cx="80804" cy="89084"/>
              </a:xfrm>
              <a:custGeom>
                <a:avLst/>
                <a:gdLst>
                  <a:gd name="T0" fmla="*/ 17 w 120"/>
                  <a:gd name="T1" fmla="*/ 87 h 132"/>
                  <a:gd name="T2" fmla="*/ 62 w 120"/>
                  <a:gd name="T3" fmla="*/ 132 h 132"/>
                  <a:gd name="T4" fmla="*/ 105 w 120"/>
                  <a:gd name="T5" fmla="*/ 87 h 132"/>
                  <a:gd name="T6" fmla="*/ 118 w 120"/>
                  <a:gd name="T7" fmla="*/ 73 h 132"/>
                  <a:gd name="T8" fmla="*/ 111 w 120"/>
                  <a:gd name="T9" fmla="*/ 51 h 132"/>
                  <a:gd name="T10" fmla="*/ 60 w 120"/>
                  <a:gd name="T11" fmla="*/ 0 h 132"/>
                  <a:gd name="T12" fmla="*/ 10 w 120"/>
                  <a:gd name="T13" fmla="*/ 51 h 132"/>
                  <a:gd name="T14" fmla="*/ 3 w 120"/>
                  <a:gd name="T15" fmla="*/ 73 h 132"/>
                  <a:gd name="T16" fmla="*/ 17 w 120"/>
                  <a:gd name="T17" fmla="*/ 8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132">
                    <a:moveTo>
                      <a:pt x="17" y="87"/>
                    </a:moveTo>
                    <a:cubicBezTo>
                      <a:pt x="26" y="110"/>
                      <a:pt x="43" y="132"/>
                      <a:pt x="62" y="132"/>
                    </a:cubicBezTo>
                    <a:cubicBezTo>
                      <a:pt x="80" y="132"/>
                      <a:pt x="96" y="110"/>
                      <a:pt x="105" y="87"/>
                    </a:cubicBezTo>
                    <a:cubicBezTo>
                      <a:pt x="110" y="87"/>
                      <a:pt x="116" y="81"/>
                      <a:pt x="118" y="73"/>
                    </a:cubicBezTo>
                    <a:cubicBezTo>
                      <a:pt x="120" y="63"/>
                      <a:pt x="117" y="53"/>
                      <a:pt x="111" y="51"/>
                    </a:cubicBezTo>
                    <a:cubicBezTo>
                      <a:pt x="109" y="23"/>
                      <a:pt x="87" y="0"/>
                      <a:pt x="60" y="0"/>
                    </a:cubicBezTo>
                    <a:cubicBezTo>
                      <a:pt x="34" y="0"/>
                      <a:pt x="12" y="23"/>
                      <a:pt x="10" y="51"/>
                    </a:cubicBezTo>
                    <a:cubicBezTo>
                      <a:pt x="4" y="53"/>
                      <a:pt x="0" y="63"/>
                      <a:pt x="3" y="73"/>
                    </a:cubicBezTo>
                    <a:cubicBezTo>
                      <a:pt x="5" y="81"/>
                      <a:pt x="11" y="87"/>
                      <a:pt x="17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2" name="Freeform 273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5890572" y="3334634"/>
                <a:ext cx="127345" cy="329782"/>
              </a:xfrm>
              <a:custGeom>
                <a:avLst/>
                <a:gdLst>
                  <a:gd name="T0" fmla="*/ 46 w 189"/>
                  <a:gd name="T1" fmla="*/ 157 h 489"/>
                  <a:gd name="T2" fmla="*/ 46 w 189"/>
                  <a:gd name="T3" fmla="*/ 489 h 489"/>
                  <a:gd name="T4" fmla="*/ 154 w 189"/>
                  <a:gd name="T5" fmla="*/ 489 h 489"/>
                  <a:gd name="T6" fmla="*/ 154 w 189"/>
                  <a:gd name="T7" fmla="*/ 156 h 489"/>
                  <a:gd name="T8" fmla="*/ 189 w 189"/>
                  <a:gd name="T9" fmla="*/ 145 h 489"/>
                  <a:gd name="T10" fmla="*/ 189 w 189"/>
                  <a:gd name="T11" fmla="*/ 145 h 489"/>
                  <a:gd name="T12" fmla="*/ 188 w 189"/>
                  <a:gd name="T13" fmla="*/ 45 h 489"/>
                  <a:gd name="T14" fmla="*/ 146 w 189"/>
                  <a:gd name="T15" fmla="*/ 0 h 489"/>
                  <a:gd name="T16" fmla="*/ 105 w 189"/>
                  <a:gd name="T17" fmla="*/ 68 h 489"/>
                  <a:gd name="T18" fmla="*/ 100 w 189"/>
                  <a:gd name="T19" fmla="*/ 38 h 489"/>
                  <a:gd name="T20" fmla="*/ 106 w 189"/>
                  <a:gd name="T21" fmla="*/ 28 h 489"/>
                  <a:gd name="T22" fmla="*/ 94 w 189"/>
                  <a:gd name="T23" fmla="*/ 16 h 489"/>
                  <a:gd name="T24" fmla="*/ 82 w 189"/>
                  <a:gd name="T25" fmla="*/ 28 h 489"/>
                  <a:gd name="T26" fmla="*/ 88 w 189"/>
                  <a:gd name="T27" fmla="*/ 38 h 489"/>
                  <a:gd name="T28" fmla="*/ 83 w 189"/>
                  <a:gd name="T29" fmla="*/ 68 h 489"/>
                  <a:gd name="T30" fmla="*/ 43 w 189"/>
                  <a:gd name="T31" fmla="*/ 0 h 489"/>
                  <a:gd name="T32" fmla="*/ 0 w 189"/>
                  <a:gd name="T33" fmla="*/ 45 h 489"/>
                  <a:gd name="T34" fmla="*/ 0 w 189"/>
                  <a:gd name="T35" fmla="*/ 45 h 489"/>
                  <a:gd name="T36" fmla="*/ 0 w 189"/>
                  <a:gd name="T37" fmla="*/ 145 h 489"/>
                  <a:gd name="T38" fmla="*/ 0 w 189"/>
                  <a:gd name="T39" fmla="*/ 145 h 489"/>
                  <a:gd name="T40" fmla="*/ 46 w 189"/>
                  <a:gd name="T41" fmla="*/ 157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489">
                    <a:moveTo>
                      <a:pt x="46" y="157"/>
                    </a:moveTo>
                    <a:cubicBezTo>
                      <a:pt x="46" y="489"/>
                      <a:pt x="46" y="489"/>
                      <a:pt x="46" y="489"/>
                    </a:cubicBezTo>
                    <a:cubicBezTo>
                      <a:pt x="154" y="489"/>
                      <a:pt x="154" y="489"/>
                      <a:pt x="154" y="489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73" y="153"/>
                      <a:pt x="186" y="149"/>
                      <a:pt x="189" y="145"/>
                    </a:cubicBezTo>
                    <a:cubicBezTo>
                      <a:pt x="189" y="145"/>
                      <a:pt x="189" y="145"/>
                      <a:pt x="189" y="145"/>
                    </a:cubicBezTo>
                    <a:cubicBezTo>
                      <a:pt x="188" y="45"/>
                      <a:pt x="188" y="45"/>
                      <a:pt x="188" y="45"/>
                    </a:cubicBezTo>
                    <a:cubicBezTo>
                      <a:pt x="185" y="26"/>
                      <a:pt x="169" y="10"/>
                      <a:pt x="146" y="0"/>
                    </a:cubicBezTo>
                    <a:cubicBezTo>
                      <a:pt x="105" y="68"/>
                      <a:pt x="105" y="68"/>
                      <a:pt x="105" y="68"/>
                    </a:cubicBezTo>
                    <a:cubicBezTo>
                      <a:pt x="100" y="38"/>
                      <a:pt x="100" y="38"/>
                      <a:pt x="100" y="38"/>
                    </a:cubicBezTo>
                    <a:cubicBezTo>
                      <a:pt x="104" y="36"/>
                      <a:pt x="106" y="32"/>
                      <a:pt x="106" y="28"/>
                    </a:cubicBezTo>
                    <a:cubicBezTo>
                      <a:pt x="106" y="21"/>
                      <a:pt x="101" y="16"/>
                      <a:pt x="94" y="16"/>
                    </a:cubicBezTo>
                    <a:cubicBezTo>
                      <a:pt x="88" y="16"/>
                      <a:pt x="82" y="21"/>
                      <a:pt x="82" y="28"/>
                    </a:cubicBezTo>
                    <a:cubicBezTo>
                      <a:pt x="82" y="32"/>
                      <a:pt x="85" y="36"/>
                      <a:pt x="88" y="38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0" y="10"/>
                      <a:pt x="4" y="26"/>
                      <a:pt x="0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3" y="150"/>
                      <a:pt x="21" y="154"/>
                      <a:pt x="46" y="1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3" name="Freeform 274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5786640" y="3363472"/>
                <a:ext cx="80804" cy="89084"/>
              </a:xfrm>
              <a:custGeom>
                <a:avLst/>
                <a:gdLst>
                  <a:gd name="T0" fmla="*/ 17 w 120"/>
                  <a:gd name="T1" fmla="*/ 88 h 132"/>
                  <a:gd name="T2" fmla="*/ 62 w 120"/>
                  <a:gd name="T3" fmla="*/ 132 h 132"/>
                  <a:gd name="T4" fmla="*/ 104 w 120"/>
                  <a:gd name="T5" fmla="*/ 88 h 132"/>
                  <a:gd name="T6" fmla="*/ 118 w 120"/>
                  <a:gd name="T7" fmla="*/ 73 h 132"/>
                  <a:gd name="T8" fmla="*/ 111 w 120"/>
                  <a:gd name="T9" fmla="*/ 51 h 132"/>
                  <a:gd name="T10" fmla="*/ 60 w 120"/>
                  <a:gd name="T11" fmla="*/ 0 h 132"/>
                  <a:gd name="T12" fmla="*/ 10 w 120"/>
                  <a:gd name="T13" fmla="*/ 51 h 132"/>
                  <a:gd name="T14" fmla="*/ 3 w 120"/>
                  <a:gd name="T15" fmla="*/ 73 h 132"/>
                  <a:gd name="T16" fmla="*/ 17 w 120"/>
                  <a:gd name="T17" fmla="*/ 8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132">
                    <a:moveTo>
                      <a:pt x="17" y="88"/>
                    </a:moveTo>
                    <a:cubicBezTo>
                      <a:pt x="26" y="111"/>
                      <a:pt x="43" y="132"/>
                      <a:pt x="62" y="132"/>
                    </a:cubicBezTo>
                    <a:cubicBezTo>
                      <a:pt x="80" y="132"/>
                      <a:pt x="96" y="111"/>
                      <a:pt x="104" y="88"/>
                    </a:cubicBezTo>
                    <a:cubicBezTo>
                      <a:pt x="110" y="87"/>
                      <a:pt x="116" y="81"/>
                      <a:pt x="118" y="73"/>
                    </a:cubicBezTo>
                    <a:cubicBezTo>
                      <a:pt x="120" y="63"/>
                      <a:pt x="117" y="54"/>
                      <a:pt x="111" y="51"/>
                    </a:cubicBezTo>
                    <a:cubicBezTo>
                      <a:pt x="109" y="23"/>
                      <a:pt x="87" y="0"/>
                      <a:pt x="60" y="0"/>
                    </a:cubicBezTo>
                    <a:cubicBezTo>
                      <a:pt x="33" y="0"/>
                      <a:pt x="12" y="23"/>
                      <a:pt x="10" y="51"/>
                    </a:cubicBezTo>
                    <a:cubicBezTo>
                      <a:pt x="4" y="54"/>
                      <a:pt x="0" y="63"/>
                      <a:pt x="3" y="73"/>
                    </a:cubicBezTo>
                    <a:cubicBezTo>
                      <a:pt x="5" y="82"/>
                      <a:pt x="11" y="87"/>
                      <a:pt x="17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4" name="Freeform 275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5763513" y="3448559"/>
                <a:ext cx="127630" cy="215858"/>
              </a:xfrm>
              <a:custGeom>
                <a:avLst/>
                <a:gdLst>
                  <a:gd name="T0" fmla="*/ 0 w 189"/>
                  <a:gd name="T1" fmla="*/ 45 h 320"/>
                  <a:gd name="T2" fmla="*/ 0 w 189"/>
                  <a:gd name="T3" fmla="*/ 145 h 320"/>
                  <a:gd name="T4" fmla="*/ 0 w 189"/>
                  <a:gd name="T5" fmla="*/ 145 h 320"/>
                  <a:gd name="T6" fmla="*/ 43 w 189"/>
                  <a:gd name="T7" fmla="*/ 157 h 320"/>
                  <a:gd name="T8" fmla="*/ 43 w 189"/>
                  <a:gd name="T9" fmla="*/ 320 h 320"/>
                  <a:gd name="T10" fmla="*/ 152 w 189"/>
                  <a:gd name="T11" fmla="*/ 320 h 320"/>
                  <a:gd name="T12" fmla="*/ 152 w 189"/>
                  <a:gd name="T13" fmla="*/ 156 h 320"/>
                  <a:gd name="T14" fmla="*/ 189 w 189"/>
                  <a:gd name="T15" fmla="*/ 145 h 320"/>
                  <a:gd name="T16" fmla="*/ 189 w 189"/>
                  <a:gd name="T17" fmla="*/ 145 h 320"/>
                  <a:gd name="T18" fmla="*/ 188 w 189"/>
                  <a:gd name="T19" fmla="*/ 45 h 320"/>
                  <a:gd name="T20" fmla="*/ 146 w 189"/>
                  <a:gd name="T21" fmla="*/ 0 h 320"/>
                  <a:gd name="T22" fmla="*/ 105 w 189"/>
                  <a:gd name="T23" fmla="*/ 69 h 320"/>
                  <a:gd name="T24" fmla="*/ 100 w 189"/>
                  <a:gd name="T25" fmla="*/ 38 h 320"/>
                  <a:gd name="T26" fmla="*/ 106 w 189"/>
                  <a:gd name="T27" fmla="*/ 28 h 320"/>
                  <a:gd name="T28" fmla="*/ 94 w 189"/>
                  <a:gd name="T29" fmla="*/ 16 h 320"/>
                  <a:gd name="T30" fmla="*/ 82 w 189"/>
                  <a:gd name="T31" fmla="*/ 28 h 320"/>
                  <a:gd name="T32" fmla="*/ 88 w 189"/>
                  <a:gd name="T33" fmla="*/ 38 h 320"/>
                  <a:gd name="T34" fmla="*/ 83 w 189"/>
                  <a:gd name="T35" fmla="*/ 68 h 320"/>
                  <a:gd name="T36" fmla="*/ 43 w 189"/>
                  <a:gd name="T37" fmla="*/ 0 h 320"/>
                  <a:gd name="T38" fmla="*/ 0 w 189"/>
                  <a:gd name="T39" fmla="*/ 45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9" h="320">
                    <a:moveTo>
                      <a:pt x="0" y="45"/>
                    </a:move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3" y="150"/>
                      <a:pt x="19" y="154"/>
                      <a:pt x="43" y="157"/>
                    </a:cubicBezTo>
                    <a:cubicBezTo>
                      <a:pt x="43" y="320"/>
                      <a:pt x="43" y="320"/>
                      <a:pt x="43" y="320"/>
                    </a:cubicBezTo>
                    <a:cubicBezTo>
                      <a:pt x="152" y="320"/>
                      <a:pt x="152" y="320"/>
                      <a:pt x="152" y="320"/>
                    </a:cubicBezTo>
                    <a:cubicBezTo>
                      <a:pt x="152" y="156"/>
                      <a:pt x="152" y="156"/>
                      <a:pt x="152" y="156"/>
                    </a:cubicBezTo>
                    <a:cubicBezTo>
                      <a:pt x="172" y="154"/>
                      <a:pt x="186" y="150"/>
                      <a:pt x="189" y="145"/>
                    </a:cubicBezTo>
                    <a:cubicBezTo>
                      <a:pt x="189" y="145"/>
                      <a:pt x="189" y="145"/>
                      <a:pt x="189" y="145"/>
                    </a:cubicBezTo>
                    <a:cubicBezTo>
                      <a:pt x="188" y="45"/>
                      <a:pt x="188" y="45"/>
                      <a:pt x="188" y="45"/>
                    </a:cubicBezTo>
                    <a:cubicBezTo>
                      <a:pt x="185" y="26"/>
                      <a:pt x="169" y="10"/>
                      <a:pt x="146" y="0"/>
                    </a:cubicBezTo>
                    <a:cubicBezTo>
                      <a:pt x="105" y="69"/>
                      <a:pt x="105" y="69"/>
                      <a:pt x="105" y="69"/>
                    </a:cubicBezTo>
                    <a:cubicBezTo>
                      <a:pt x="100" y="38"/>
                      <a:pt x="100" y="38"/>
                      <a:pt x="100" y="38"/>
                    </a:cubicBezTo>
                    <a:cubicBezTo>
                      <a:pt x="104" y="36"/>
                      <a:pt x="106" y="32"/>
                      <a:pt x="106" y="28"/>
                    </a:cubicBezTo>
                    <a:cubicBezTo>
                      <a:pt x="106" y="22"/>
                      <a:pt x="101" y="16"/>
                      <a:pt x="94" y="16"/>
                    </a:cubicBezTo>
                    <a:cubicBezTo>
                      <a:pt x="88" y="16"/>
                      <a:pt x="82" y="22"/>
                      <a:pt x="82" y="28"/>
                    </a:cubicBezTo>
                    <a:cubicBezTo>
                      <a:pt x="82" y="32"/>
                      <a:pt x="85" y="36"/>
                      <a:pt x="88" y="38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0" y="10"/>
                      <a:pt x="4" y="26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5" name="Freeform 276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5700126" y="3151041"/>
                <a:ext cx="612739" cy="573621"/>
              </a:xfrm>
              <a:custGeom>
                <a:avLst/>
                <a:gdLst>
                  <a:gd name="T0" fmla="*/ 875 w 908"/>
                  <a:gd name="T1" fmla="*/ 762 h 850"/>
                  <a:gd name="T2" fmla="*/ 843 w 908"/>
                  <a:gd name="T3" fmla="*/ 787 h 850"/>
                  <a:gd name="T4" fmla="*/ 72 w 908"/>
                  <a:gd name="T5" fmla="*/ 787 h 850"/>
                  <a:gd name="T6" fmla="*/ 72 w 908"/>
                  <a:gd name="T7" fmla="*/ 64 h 850"/>
                  <a:gd name="T8" fmla="*/ 96 w 908"/>
                  <a:gd name="T9" fmla="*/ 33 h 850"/>
                  <a:gd name="T10" fmla="*/ 63 w 908"/>
                  <a:gd name="T11" fmla="*/ 0 h 850"/>
                  <a:gd name="T12" fmla="*/ 31 w 908"/>
                  <a:gd name="T13" fmla="*/ 33 h 850"/>
                  <a:gd name="T14" fmla="*/ 55 w 908"/>
                  <a:gd name="T15" fmla="*/ 64 h 850"/>
                  <a:gd name="T16" fmla="*/ 55 w 908"/>
                  <a:gd name="T17" fmla="*/ 787 h 850"/>
                  <a:gd name="T18" fmla="*/ 0 w 908"/>
                  <a:gd name="T19" fmla="*/ 787 h 850"/>
                  <a:gd name="T20" fmla="*/ 0 w 908"/>
                  <a:gd name="T21" fmla="*/ 804 h 850"/>
                  <a:gd name="T22" fmla="*/ 55 w 908"/>
                  <a:gd name="T23" fmla="*/ 804 h 850"/>
                  <a:gd name="T24" fmla="*/ 55 w 908"/>
                  <a:gd name="T25" fmla="*/ 850 h 850"/>
                  <a:gd name="T26" fmla="*/ 72 w 908"/>
                  <a:gd name="T27" fmla="*/ 850 h 850"/>
                  <a:gd name="T28" fmla="*/ 72 w 908"/>
                  <a:gd name="T29" fmla="*/ 804 h 850"/>
                  <a:gd name="T30" fmla="*/ 844 w 908"/>
                  <a:gd name="T31" fmla="*/ 804 h 850"/>
                  <a:gd name="T32" fmla="*/ 875 w 908"/>
                  <a:gd name="T33" fmla="*/ 827 h 850"/>
                  <a:gd name="T34" fmla="*/ 908 w 908"/>
                  <a:gd name="T35" fmla="*/ 794 h 850"/>
                  <a:gd name="T36" fmla="*/ 875 w 908"/>
                  <a:gd name="T37" fmla="*/ 762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08" h="850">
                    <a:moveTo>
                      <a:pt x="875" y="762"/>
                    </a:moveTo>
                    <a:cubicBezTo>
                      <a:pt x="860" y="762"/>
                      <a:pt x="847" y="773"/>
                      <a:pt x="843" y="787"/>
                    </a:cubicBezTo>
                    <a:cubicBezTo>
                      <a:pt x="72" y="787"/>
                      <a:pt x="72" y="787"/>
                      <a:pt x="72" y="787"/>
                    </a:cubicBezTo>
                    <a:cubicBezTo>
                      <a:pt x="72" y="64"/>
                      <a:pt x="72" y="64"/>
                      <a:pt x="72" y="64"/>
                    </a:cubicBezTo>
                    <a:cubicBezTo>
                      <a:pt x="86" y="60"/>
                      <a:pt x="96" y="48"/>
                      <a:pt x="96" y="33"/>
                    </a:cubicBezTo>
                    <a:cubicBezTo>
                      <a:pt x="96" y="15"/>
                      <a:pt x="81" y="0"/>
                      <a:pt x="63" y="0"/>
                    </a:cubicBezTo>
                    <a:cubicBezTo>
                      <a:pt x="45" y="0"/>
                      <a:pt x="31" y="15"/>
                      <a:pt x="31" y="33"/>
                    </a:cubicBezTo>
                    <a:cubicBezTo>
                      <a:pt x="31" y="48"/>
                      <a:pt x="41" y="60"/>
                      <a:pt x="55" y="64"/>
                    </a:cubicBezTo>
                    <a:cubicBezTo>
                      <a:pt x="55" y="787"/>
                      <a:pt x="55" y="787"/>
                      <a:pt x="55" y="787"/>
                    </a:cubicBezTo>
                    <a:cubicBezTo>
                      <a:pt x="0" y="787"/>
                      <a:pt x="0" y="787"/>
                      <a:pt x="0" y="787"/>
                    </a:cubicBezTo>
                    <a:cubicBezTo>
                      <a:pt x="0" y="804"/>
                      <a:pt x="0" y="804"/>
                      <a:pt x="0" y="804"/>
                    </a:cubicBezTo>
                    <a:cubicBezTo>
                      <a:pt x="55" y="804"/>
                      <a:pt x="55" y="804"/>
                      <a:pt x="55" y="804"/>
                    </a:cubicBezTo>
                    <a:cubicBezTo>
                      <a:pt x="55" y="850"/>
                      <a:pt x="55" y="850"/>
                      <a:pt x="55" y="850"/>
                    </a:cubicBezTo>
                    <a:cubicBezTo>
                      <a:pt x="72" y="850"/>
                      <a:pt x="72" y="850"/>
                      <a:pt x="72" y="850"/>
                    </a:cubicBezTo>
                    <a:cubicBezTo>
                      <a:pt x="72" y="804"/>
                      <a:pt x="72" y="804"/>
                      <a:pt x="72" y="804"/>
                    </a:cubicBezTo>
                    <a:cubicBezTo>
                      <a:pt x="844" y="804"/>
                      <a:pt x="844" y="804"/>
                      <a:pt x="844" y="804"/>
                    </a:cubicBezTo>
                    <a:cubicBezTo>
                      <a:pt x="848" y="817"/>
                      <a:pt x="861" y="827"/>
                      <a:pt x="875" y="827"/>
                    </a:cubicBezTo>
                    <a:cubicBezTo>
                      <a:pt x="893" y="827"/>
                      <a:pt x="908" y="812"/>
                      <a:pt x="908" y="794"/>
                    </a:cubicBezTo>
                    <a:cubicBezTo>
                      <a:pt x="908" y="776"/>
                      <a:pt x="893" y="762"/>
                      <a:pt x="875" y="7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3695765" y="3350953"/>
              <a:ext cx="361841" cy="341408"/>
              <a:chOff x="3098700" y="5569159"/>
              <a:chExt cx="642147" cy="605886"/>
            </a:xfrm>
            <a:solidFill>
              <a:schemeClr val="accent1"/>
            </a:solidFill>
          </p:grpSpPr>
          <p:sp>
            <p:nvSpPr>
              <p:cNvPr id="107" name="Freeform 349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3119543" y="5569159"/>
                <a:ext cx="621304" cy="392027"/>
              </a:xfrm>
              <a:custGeom>
                <a:avLst/>
                <a:gdLst>
                  <a:gd name="T0" fmla="*/ 880 w 921"/>
                  <a:gd name="T1" fmla="*/ 447 h 581"/>
                  <a:gd name="T2" fmla="*/ 879 w 921"/>
                  <a:gd name="T3" fmla="*/ 427 h 581"/>
                  <a:gd name="T4" fmla="*/ 431 w 921"/>
                  <a:gd name="T5" fmla="*/ 0 h 581"/>
                  <a:gd name="T6" fmla="*/ 3 w 921"/>
                  <a:gd name="T7" fmla="*/ 317 h 581"/>
                  <a:gd name="T8" fmla="*/ 0 w 921"/>
                  <a:gd name="T9" fmla="*/ 326 h 581"/>
                  <a:gd name="T10" fmla="*/ 108 w 921"/>
                  <a:gd name="T11" fmla="*/ 326 h 581"/>
                  <a:gd name="T12" fmla="*/ 109 w 921"/>
                  <a:gd name="T13" fmla="*/ 322 h 581"/>
                  <a:gd name="T14" fmla="*/ 431 w 921"/>
                  <a:gd name="T15" fmla="*/ 102 h 581"/>
                  <a:gd name="T16" fmla="*/ 776 w 921"/>
                  <a:gd name="T17" fmla="*/ 424 h 581"/>
                  <a:gd name="T18" fmla="*/ 778 w 921"/>
                  <a:gd name="T19" fmla="*/ 447 h 581"/>
                  <a:gd name="T20" fmla="*/ 729 w 921"/>
                  <a:gd name="T21" fmla="*/ 447 h 581"/>
                  <a:gd name="T22" fmla="*/ 826 w 921"/>
                  <a:gd name="T23" fmla="*/ 581 h 581"/>
                  <a:gd name="T24" fmla="*/ 921 w 921"/>
                  <a:gd name="T25" fmla="*/ 447 h 581"/>
                  <a:gd name="T26" fmla="*/ 880 w 921"/>
                  <a:gd name="T27" fmla="*/ 447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1" h="581">
                    <a:moveTo>
                      <a:pt x="880" y="447"/>
                    </a:moveTo>
                    <a:cubicBezTo>
                      <a:pt x="879" y="427"/>
                      <a:pt x="879" y="427"/>
                      <a:pt x="879" y="427"/>
                    </a:cubicBezTo>
                    <a:cubicBezTo>
                      <a:pt x="867" y="187"/>
                      <a:pt x="670" y="0"/>
                      <a:pt x="431" y="0"/>
                    </a:cubicBezTo>
                    <a:cubicBezTo>
                      <a:pt x="236" y="0"/>
                      <a:pt x="60" y="130"/>
                      <a:pt x="3" y="317"/>
                    </a:cubicBezTo>
                    <a:cubicBezTo>
                      <a:pt x="0" y="326"/>
                      <a:pt x="0" y="326"/>
                      <a:pt x="0" y="326"/>
                    </a:cubicBezTo>
                    <a:cubicBezTo>
                      <a:pt x="108" y="326"/>
                      <a:pt x="108" y="326"/>
                      <a:pt x="108" y="326"/>
                    </a:cubicBezTo>
                    <a:cubicBezTo>
                      <a:pt x="109" y="322"/>
                      <a:pt x="109" y="322"/>
                      <a:pt x="109" y="322"/>
                    </a:cubicBezTo>
                    <a:cubicBezTo>
                      <a:pt x="162" y="188"/>
                      <a:pt x="288" y="102"/>
                      <a:pt x="431" y="102"/>
                    </a:cubicBezTo>
                    <a:cubicBezTo>
                      <a:pt x="612" y="102"/>
                      <a:pt x="763" y="244"/>
                      <a:pt x="776" y="424"/>
                    </a:cubicBezTo>
                    <a:cubicBezTo>
                      <a:pt x="778" y="447"/>
                      <a:pt x="778" y="447"/>
                      <a:pt x="778" y="447"/>
                    </a:cubicBezTo>
                    <a:cubicBezTo>
                      <a:pt x="729" y="447"/>
                      <a:pt x="729" y="447"/>
                      <a:pt x="729" y="447"/>
                    </a:cubicBezTo>
                    <a:cubicBezTo>
                      <a:pt x="826" y="581"/>
                      <a:pt x="826" y="581"/>
                      <a:pt x="826" y="581"/>
                    </a:cubicBezTo>
                    <a:cubicBezTo>
                      <a:pt x="921" y="447"/>
                      <a:pt x="921" y="447"/>
                      <a:pt x="921" y="447"/>
                    </a:cubicBezTo>
                    <a:lnTo>
                      <a:pt x="880" y="4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8" name="Freeform 350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3098700" y="5880953"/>
                <a:ext cx="565341" cy="294092"/>
              </a:xfrm>
              <a:custGeom>
                <a:avLst/>
                <a:gdLst>
                  <a:gd name="T0" fmla="*/ 704 w 838"/>
                  <a:gd name="T1" fmla="*/ 235 h 436"/>
                  <a:gd name="T2" fmla="*/ 462 w 838"/>
                  <a:gd name="T3" fmla="*/ 334 h 436"/>
                  <a:gd name="T4" fmla="*/ 166 w 838"/>
                  <a:gd name="T5" fmla="*/ 166 h 436"/>
                  <a:gd name="T6" fmla="*/ 147 w 838"/>
                  <a:gd name="T7" fmla="*/ 134 h 436"/>
                  <a:gd name="T8" fmla="*/ 192 w 838"/>
                  <a:gd name="T9" fmla="*/ 134 h 436"/>
                  <a:gd name="T10" fmla="*/ 95 w 838"/>
                  <a:gd name="T11" fmla="*/ 0 h 436"/>
                  <a:gd name="T12" fmla="*/ 0 w 838"/>
                  <a:gd name="T13" fmla="*/ 134 h 436"/>
                  <a:gd name="T14" fmla="*/ 38 w 838"/>
                  <a:gd name="T15" fmla="*/ 134 h 436"/>
                  <a:gd name="T16" fmla="*/ 43 w 838"/>
                  <a:gd name="T17" fmla="*/ 147 h 436"/>
                  <a:gd name="T18" fmla="*/ 462 w 838"/>
                  <a:gd name="T19" fmla="*/ 436 h 436"/>
                  <a:gd name="T20" fmla="*/ 830 w 838"/>
                  <a:gd name="T21" fmla="*/ 244 h 436"/>
                  <a:gd name="T22" fmla="*/ 838 w 838"/>
                  <a:gd name="T23" fmla="*/ 233 h 436"/>
                  <a:gd name="T24" fmla="*/ 706 w 838"/>
                  <a:gd name="T25" fmla="*/ 233 h 436"/>
                  <a:gd name="T26" fmla="*/ 704 w 838"/>
                  <a:gd name="T27" fmla="*/ 235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8" h="436">
                    <a:moveTo>
                      <a:pt x="704" y="235"/>
                    </a:moveTo>
                    <a:cubicBezTo>
                      <a:pt x="640" y="298"/>
                      <a:pt x="551" y="334"/>
                      <a:pt x="462" y="334"/>
                    </a:cubicBezTo>
                    <a:cubicBezTo>
                      <a:pt x="342" y="334"/>
                      <a:pt x="228" y="270"/>
                      <a:pt x="166" y="166"/>
                    </a:cubicBezTo>
                    <a:cubicBezTo>
                      <a:pt x="147" y="134"/>
                      <a:pt x="147" y="134"/>
                      <a:pt x="147" y="134"/>
                    </a:cubicBezTo>
                    <a:cubicBezTo>
                      <a:pt x="192" y="134"/>
                      <a:pt x="192" y="134"/>
                      <a:pt x="192" y="134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38" y="134"/>
                      <a:pt x="38" y="134"/>
                      <a:pt x="38" y="134"/>
                    </a:cubicBezTo>
                    <a:cubicBezTo>
                      <a:pt x="43" y="147"/>
                      <a:pt x="43" y="147"/>
                      <a:pt x="43" y="147"/>
                    </a:cubicBezTo>
                    <a:cubicBezTo>
                      <a:pt x="109" y="320"/>
                      <a:pt x="278" y="436"/>
                      <a:pt x="462" y="436"/>
                    </a:cubicBezTo>
                    <a:cubicBezTo>
                      <a:pt x="609" y="436"/>
                      <a:pt x="746" y="364"/>
                      <a:pt x="830" y="244"/>
                    </a:cubicBezTo>
                    <a:cubicBezTo>
                      <a:pt x="838" y="233"/>
                      <a:pt x="838" y="233"/>
                      <a:pt x="838" y="233"/>
                    </a:cubicBezTo>
                    <a:cubicBezTo>
                      <a:pt x="706" y="233"/>
                      <a:pt x="706" y="233"/>
                      <a:pt x="706" y="233"/>
                    </a:cubicBezTo>
                    <a:lnTo>
                      <a:pt x="704" y="2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9" name="Freeform 351"/>
              <p:cNvSpPr>
                <a:spLocks noEditPoint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217193" y="5689366"/>
                <a:ext cx="380606" cy="371184"/>
              </a:xfrm>
              <a:custGeom>
                <a:avLst/>
                <a:gdLst>
                  <a:gd name="T0" fmla="*/ 0 w 564"/>
                  <a:gd name="T1" fmla="*/ 227 h 550"/>
                  <a:gd name="T2" fmla="*/ 0 w 564"/>
                  <a:gd name="T3" fmla="*/ 327 h 550"/>
                  <a:gd name="T4" fmla="*/ 46 w 564"/>
                  <a:gd name="T5" fmla="*/ 327 h 550"/>
                  <a:gd name="T6" fmla="*/ 80 w 564"/>
                  <a:gd name="T7" fmla="*/ 407 h 550"/>
                  <a:gd name="T8" fmla="*/ 48 w 564"/>
                  <a:gd name="T9" fmla="*/ 439 h 550"/>
                  <a:gd name="T10" fmla="*/ 119 w 564"/>
                  <a:gd name="T11" fmla="*/ 510 h 550"/>
                  <a:gd name="T12" fmla="*/ 151 w 564"/>
                  <a:gd name="T13" fmla="*/ 478 h 550"/>
                  <a:gd name="T14" fmla="*/ 230 w 564"/>
                  <a:gd name="T15" fmla="*/ 511 h 550"/>
                  <a:gd name="T16" fmla="*/ 230 w 564"/>
                  <a:gd name="T17" fmla="*/ 550 h 550"/>
                  <a:gd name="T18" fmla="*/ 330 w 564"/>
                  <a:gd name="T19" fmla="*/ 550 h 550"/>
                  <a:gd name="T20" fmla="*/ 330 w 564"/>
                  <a:gd name="T21" fmla="*/ 512 h 550"/>
                  <a:gd name="T22" fmla="*/ 414 w 564"/>
                  <a:gd name="T23" fmla="*/ 478 h 550"/>
                  <a:gd name="T24" fmla="*/ 444 w 564"/>
                  <a:gd name="T25" fmla="*/ 509 h 550"/>
                  <a:gd name="T26" fmla="*/ 515 w 564"/>
                  <a:gd name="T27" fmla="*/ 438 h 550"/>
                  <a:gd name="T28" fmla="*/ 485 w 564"/>
                  <a:gd name="T29" fmla="*/ 408 h 550"/>
                  <a:gd name="T30" fmla="*/ 520 w 564"/>
                  <a:gd name="T31" fmla="*/ 327 h 550"/>
                  <a:gd name="T32" fmla="*/ 564 w 564"/>
                  <a:gd name="T33" fmla="*/ 327 h 550"/>
                  <a:gd name="T34" fmla="*/ 564 w 564"/>
                  <a:gd name="T35" fmla="*/ 227 h 550"/>
                  <a:gd name="T36" fmla="*/ 521 w 564"/>
                  <a:gd name="T37" fmla="*/ 227 h 550"/>
                  <a:gd name="T38" fmla="*/ 486 w 564"/>
                  <a:gd name="T39" fmla="*/ 143 h 550"/>
                  <a:gd name="T40" fmla="*/ 518 w 564"/>
                  <a:gd name="T41" fmla="*/ 111 h 550"/>
                  <a:gd name="T42" fmla="*/ 447 w 564"/>
                  <a:gd name="T43" fmla="*/ 40 h 550"/>
                  <a:gd name="T44" fmla="*/ 415 w 564"/>
                  <a:gd name="T45" fmla="*/ 72 h 550"/>
                  <a:gd name="T46" fmla="*/ 330 w 564"/>
                  <a:gd name="T47" fmla="*/ 38 h 550"/>
                  <a:gd name="T48" fmla="*/ 330 w 564"/>
                  <a:gd name="T49" fmla="*/ 0 h 550"/>
                  <a:gd name="T50" fmla="*/ 230 w 564"/>
                  <a:gd name="T51" fmla="*/ 0 h 550"/>
                  <a:gd name="T52" fmla="*/ 230 w 564"/>
                  <a:gd name="T53" fmla="*/ 39 h 550"/>
                  <a:gd name="T54" fmla="*/ 150 w 564"/>
                  <a:gd name="T55" fmla="*/ 73 h 550"/>
                  <a:gd name="T56" fmla="*/ 116 w 564"/>
                  <a:gd name="T57" fmla="*/ 39 h 550"/>
                  <a:gd name="T58" fmla="*/ 45 w 564"/>
                  <a:gd name="T59" fmla="*/ 110 h 550"/>
                  <a:gd name="T60" fmla="*/ 79 w 564"/>
                  <a:gd name="T61" fmla="*/ 144 h 550"/>
                  <a:gd name="T62" fmla="*/ 45 w 564"/>
                  <a:gd name="T63" fmla="*/ 227 h 550"/>
                  <a:gd name="T64" fmla="*/ 0 w 564"/>
                  <a:gd name="T65" fmla="*/ 227 h 550"/>
                  <a:gd name="T66" fmla="*/ 283 w 564"/>
                  <a:gd name="T67" fmla="*/ 104 h 550"/>
                  <a:gd name="T68" fmla="*/ 456 w 564"/>
                  <a:gd name="T69" fmla="*/ 275 h 550"/>
                  <a:gd name="T70" fmla="*/ 283 w 564"/>
                  <a:gd name="T71" fmla="*/ 446 h 550"/>
                  <a:gd name="T72" fmla="*/ 110 w 564"/>
                  <a:gd name="T73" fmla="*/ 275 h 550"/>
                  <a:gd name="T74" fmla="*/ 283 w 564"/>
                  <a:gd name="T75" fmla="*/ 104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64" h="550">
                    <a:moveTo>
                      <a:pt x="0" y="227"/>
                    </a:moveTo>
                    <a:cubicBezTo>
                      <a:pt x="0" y="327"/>
                      <a:pt x="0" y="327"/>
                      <a:pt x="0" y="327"/>
                    </a:cubicBezTo>
                    <a:cubicBezTo>
                      <a:pt x="46" y="327"/>
                      <a:pt x="46" y="327"/>
                      <a:pt x="46" y="327"/>
                    </a:cubicBezTo>
                    <a:cubicBezTo>
                      <a:pt x="52" y="356"/>
                      <a:pt x="64" y="383"/>
                      <a:pt x="80" y="407"/>
                    </a:cubicBezTo>
                    <a:cubicBezTo>
                      <a:pt x="48" y="439"/>
                      <a:pt x="48" y="439"/>
                      <a:pt x="48" y="439"/>
                    </a:cubicBezTo>
                    <a:cubicBezTo>
                      <a:pt x="119" y="510"/>
                      <a:pt x="119" y="510"/>
                      <a:pt x="119" y="510"/>
                    </a:cubicBezTo>
                    <a:cubicBezTo>
                      <a:pt x="151" y="478"/>
                      <a:pt x="151" y="478"/>
                      <a:pt x="151" y="478"/>
                    </a:cubicBezTo>
                    <a:cubicBezTo>
                      <a:pt x="175" y="493"/>
                      <a:pt x="202" y="504"/>
                      <a:pt x="230" y="511"/>
                    </a:cubicBezTo>
                    <a:cubicBezTo>
                      <a:pt x="230" y="550"/>
                      <a:pt x="230" y="550"/>
                      <a:pt x="230" y="550"/>
                    </a:cubicBezTo>
                    <a:cubicBezTo>
                      <a:pt x="330" y="550"/>
                      <a:pt x="330" y="550"/>
                      <a:pt x="330" y="550"/>
                    </a:cubicBezTo>
                    <a:cubicBezTo>
                      <a:pt x="330" y="512"/>
                      <a:pt x="330" y="512"/>
                      <a:pt x="330" y="512"/>
                    </a:cubicBezTo>
                    <a:cubicBezTo>
                      <a:pt x="360" y="506"/>
                      <a:pt x="389" y="494"/>
                      <a:pt x="414" y="478"/>
                    </a:cubicBezTo>
                    <a:cubicBezTo>
                      <a:pt x="444" y="509"/>
                      <a:pt x="444" y="509"/>
                      <a:pt x="444" y="509"/>
                    </a:cubicBezTo>
                    <a:cubicBezTo>
                      <a:pt x="515" y="438"/>
                      <a:pt x="515" y="438"/>
                      <a:pt x="515" y="438"/>
                    </a:cubicBezTo>
                    <a:cubicBezTo>
                      <a:pt x="485" y="408"/>
                      <a:pt x="485" y="408"/>
                      <a:pt x="485" y="408"/>
                    </a:cubicBezTo>
                    <a:cubicBezTo>
                      <a:pt x="502" y="384"/>
                      <a:pt x="514" y="356"/>
                      <a:pt x="520" y="327"/>
                    </a:cubicBezTo>
                    <a:cubicBezTo>
                      <a:pt x="564" y="327"/>
                      <a:pt x="564" y="327"/>
                      <a:pt x="564" y="327"/>
                    </a:cubicBezTo>
                    <a:cubicBezTo>
                      <a:pt x="564" y="227"/>
                      <a:pt x="564" y="227"/>
                      <a:pt x="564" y="227"/>
                    </a:cubicBezTo>
                    <a:cubicBezTo>
                      <a:pt x="521" y="227"/>
                      <a:pt x="521" y="227"/>
                      <a:pt x="521" y="227"/>
                    </a:cubicBezTo>
                    <a:cubicBezTo>
                      <a:pt x="515" y="196"/>
                      <a:pt x="503" y="168"/>
                      <a:pt x="486" y="143"/>
                    </a:cubicBezTo>
                    <a:cubicBezTo>
                      <a:pt x="518" y="111"/>
                      <a:pt x="518" y="111"/>
                      <a:pt x="518" y="111"/>
                    </a:cubicBezTo>
                    <a:cubicBezTo>
                      <a:pt x="447" y="40"/>
                      <a:pt x="447" y="40"/>
                      <a:pt x="447" y="40"/>
                    </a:cubicBezTo>
                    <a:cubicBezTo>
                      <a:pt x="415" y="72"/>
                      <a:pt x="415" y="72"/>
                      <a:pt x="415" y="72"/>
                    </a:cubicBezTo>
                    <a:cubicBezTo>
                      <a:pt x="389" y="56"/>
                      <a:pt x="361" y="44"/>
                      <a:pt x="330" y="38"/>
                    </a:cubicBezTo>
                    <a:cubicBezTo>
                      <a:pt x="330" y="0"/>
                      <a:pt x="330" y="0"/>
                      <a:pt x="330" y="0"/>
                    </a:cubicBezTo>
                    <a:cubicBezTo>
                      <a:pt x="230" y="0"/>
                      <a:pt x="230" y="0"/>
                      <a:pt x="230" y="0"/>
                    </a:cubicBezTo>
                    <a:cubicBezTo>
                      <a:pt x="230" y="39"/>
                      <a:pt x="230" y="39"/>
                      <a:pt x="230" y="39"/>
                    </a:cubicBezTo>
                    <a:cubicBezTo>
                      <a:pt x="201" y="46"/>
                      <a:pt x="174" y="57"/>
                      <a:pt x="150" y="73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45" y="110"/>
                      <a:pt x="45" y="110"/>
                      <a:pt x="45" y="110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63" y="169"/>
                      <a:pt x="51" y="197"/>
                      <a:pt x="45" y="227"/>
                    </a:cubicBezTo>
                    <a:lnTo>
                      <a:pt x="0" y="227"/>
                    </a:lnTo>
                    <a:close/>
                    <a:moveTo>
                      <a:pt x="283" y="104"/>
                    </a:moveTo>
                    <a:cubicBezTo>
                      <a:pt x="378" y="104"/>
                      <a:pt x="456" y="181"/>
                      <a:pt x="456" y="275"/>
                    </a:cubicBezTo>
                    <a:cubicBezTo>
                      <a:pt x="456" y="369"/>
                      <a:pt x="378" y="446"/>
                      <a:pt x="283" y="446"/>
                    </a:cubicBezTo>
                    <a:cubicBezTo>
                      <a:pt x="188" y="446"/>
                      <a:pt x="110" y="369"/>
                      <a:pt x="110" y="275"/>
                    </a:cubicBezTo>
                    <a:cubicBezTo>
                      <a:pt x="110" y="181"/>
                      <a:pt x="188" y="104"/>
                      <a:pt x="283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0" name="Freeform 352"/>
              <p:cNvSpPr>
                <a:spLocks noEditPoint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319126" y="5787872"/>
                <a:ext cx="176170" cy="174742"/>
              </a:xfrm>
              <a:custGeom>
                <a:avLst/>
                <a:gdLst>
                  <a:gd name="T0" fmla="*/ 131 w 261"/>
                  <a:gd name="T1" fmla="*/ 259 h 259"/>
                  <a:gd name="T2" fmla="*/ 261 w 261"/>
                  <a:gd name="T3" fmla="*/ 129 h 259"/>
                  <a:gd name="T4" fmla="*/ 131 w 261"/>
                  <a:gd name="T5" fmla="*/ 0 h 259"/>
                  <a:gd name="T6" fmla="*/ 0 w 261"/>
                  <a:gd name="T7" fmla="*/ 129 h 259"/>
                  <a:gd name="T8" fmla="*/ 131 w 261"/>
                  <a:gd name="T9" fmla="*/ 259 h 259"/>
                  <a:gd name="T10" fmla="*/ 131 w 261"/>
                  <a:gd name="T11" fmla="*/ 42 h 259"/>
                  <a:gd name="T12" fmla="*/ 219 w 261"/>
                  <a:gd name="T13" fmla="*/ 129 h 259"/>
                  <a:gd name="T14" fmla="*/ 131 w 261"/>
                  <a:gd name="T15" fmla="*/ 217 h 259"/>
                  <a:gd name="T16" fmla="*/ 42 w 261"/>
                  <a:gd name="T17" fmla="*/ 129 h 259"/>
                  <a:gd name="T18" fmla="*/ 131 w 261"/>
                  <a:gd name="T19" fmla="*/ 42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1" h="259">
                    <a:moveTo>
                      <a:pt x="131" y="259"/>
                    </a:moveTo>
                    <a:cubicBezTo>
                      <a:pt x="203" y="259"/>
                      <a:pt x="261" y="201"/>
                      <a:pt x="261" y="129"/>
                    </a:cubicBezTo>
                    <a:cubicBezTo>
                      <a:pt x="261" y="58"/>
                      <a:pt x="203" y="0"/>
                      <a:pt x="131" y="0"/>
                    </a:cubicBezTo>
                    <a:cubicBezTo>
                      <a:pt x="58" y="0"/>
                      <a:pt x="0" y="58"/>
                      <a:pt x="0" y="129"/>
                    </a:cubicBezTo>
                    <a:cubicBezTo>
                      <a:pt x="0" y="201"/>
                      <a:pt x="58" y="259"/>
                      <a:pt x="131" y="259"/>
                    </a:cubicBezTo>
                    <a:close/>
                    <a:moveTo>
                      <a:pt x="131" y="42"/>
                    </a:moveTo>
                    <a:cubicBezTo>
                      <a:pt x="179" y="42"/>
                      <a:pt x="219" y="81"/>
                      <a:pt x="219" y="129"/>
                    </a:cubicBezTo>
                    <a:cubicBezTo>
                      <a:pt x="219" y="177"/>
                      <a:pt x="179" y="217"/>
                      <a:pt x="131" y="217"/>
                    </a:cubicBezTo>
                    <a:cubicBezTo>
                      <a:pt x="82" y="217"/>
                      <a:pt x="42" y="177"/>
                      <a:pt x="42" y="129"/>
                    </a:cubicBezTo>
                    <a:cubicBezTo>
                      <a:pt x="42" y="81"/>
                      <a:pt x="82" y="42"/>
                      <a:pt x="13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1" name="Oval 353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375945" y="5844406"/>
                <a:ext cx="62530" cy="6081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2" name="组合 111"/>
            <p:cNvGrpSpPr/>
            <p:nvPr/>
          </p:nvGrpSpPr>
          <p:grpSpPr>
            <a:xfrm>
              <a:off x="5113187" y="3349106"/>
              <a:ext cx="346397" cy="345109"/>
              <a:chOff x="6932170" y="3118777"/>
              <a:chExt cx="614738" cy="612452"/>
            </a:xfrm>
            <a:solidFill>
              <a:schemeClr val="accent2"/>
            </a:solidFill>
          </p:grpSpPr>
          <p:sp>
            <p:nvSpPr>
              <p:cNvPr id="113" name="Freeform 374"/>
              <p:cNvSpPr>
                <a:spLocks noEditPoint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7265379" y="3119348"/>
                <a:ext cx="281529" cy="285526"/>
              </a:xfrm>
              <a:custGeom>
                <a:avLst/>
                <a:gdLst>
                  <a:gd name="T0" fmla="*/ 0 w 417"/>
                  <a:gd name="T1" fmla="*/ 0 h 423"/>
                  <a:gd name="T2" fmla="*/ 0 w 417"/>
                  <a:gd name="T3" fmla="*/ 423 h 423"/>
                  <a:gd name="T4" fmla="*/ 417 w 417"/>
                  <a:gd name="T5" fmla="*/ 423 h 423"/>
                  <a:gd name="T6" fmla="*/ 0 w 417"/>
                  <a:gd name="T7" fmla="*/ 0 h 423"/>
                  <a:gd name="T8" fmla="*/ 19 w 417"/>
                  <a:gd name="T9" fmla="*/ 22 h 423"/>
                  <a:gd name="T10" fmla="*/ 273 w 417"/>
                  <a:gd name="T11" fmla="*/ 148 h 423"/>
                  <a:gd name="T12" fmla="*/ 396 w 417"/>
                  <a:gd name="T13" fmla="*/ 403 h 423"/>
                  <a:gd name="T14" fmla="*/ 19 w 417"/>
                  <a:gd name="T15" fmla="*/ 403 h 423"/>
                  <a:gd name="T16" fmla="*/ 19 w 417"/>
                  <a:gd name="T17" fmla="*/ 22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7" h="423">
                    <a:moveTo>
                      <a:pt x="0" y="0"/>
                    </a:moveTo>
                    <a:cubicBezTo>
                      <a:pt x="0" y="423"/>
                      <a:pt x="0" y="423"/>
                      <a:pt x="0" y="423"/>
                    </a:cubicBezTo>
                    <a:cubicBezTo>
                      <a:pt x="417" y="423"/>
                      <a:pt x="417" y="423"/>
                      <a:pt x="417" y="423"/>
                    </a:cubicBezTo>
                    <a:cubicBezTo>
                      <a:pt x="402" y="198"/>
                      <a:pt x="224" y="19"/>
                      <a:pt x="0" y="0"/>
                    </a:cubicBezTo>
                    <a:close/>
                    <a:moveTo>
                      <a:pt x="19" y="22"/>
                    </a:moveTo>
                    <a:cubicBezTo>
                      <a:pt x="115" y="35"/>
                      <a:pt x="205" y="79"/>
                      <a:pt x="273" y="148"/>
                    </a:cubicBezTo>
                    <a:cubicBezTo>
                      <a:pt x="341" y="217"/>
                      <a:pt x="385" y="307"/>
                      <a:pt x="396" y="403"/>
                    </a:cubicBezTo>
                    <a:cubicBezTo>
                      <a:pt x="19" y="403"/>
                      <a:pt x="19" y="403"/>
                      <a:pt x="19" y="403"/>
                    </a:cubicBezTo>
                    <a:lnTo>
                      <a:pt x="19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4" name="Freeform 375"/>
              <p:cNvSpPr>
                <a:spLocks noEditPoint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7365313" y="3533075"/>
                <a:ext cx="51395" cy="50538"/>
              </a:xfrm>
              <a:custGeom>
                <a:avLst/>
                <a:gdLst>
                  <a:gd name="T0" fmla="*/ 38 w 76"/>
                  <a:gd name="T1" fmla="*/ 0 h 75"/>
                  <a:gd name="T2" fmla="*/ 0 w 76"/>
                  <a:gd name="T3" fmla="*/ 38 h 75"/>
                  <a:gd name="T4" fmla="*/ 38 w 76"/>
                  <a:gd name="T5" fmla="*/ 75 h 75"/>
                  <a:gd name="T6" fmla="*/ 76 w 76"/>
                  <a:gd name="T7" fmla="*/ 38 h 75"/>
                  <a:gd name="T8" fmla="*/ 38 w 76"/>
                  <a:gd name="T9" fmla="*/ 0 h 75"/>
                  <a:gd name="T10" fmla="*/ 38 w 76"/>
                  <a:gd name="T11" fmla="*/ 57 h 75"/>
                  <a:gd name="T12" fmla="*/ 18 w 76"/>
                  <a:gd name="T13" fmla="*/ 38 h 75"/>
                  <a:gd name="T14" fmla="*/ 38 w 76"/>
                  <a:gd name="T15" fmla="*/ 18 h 75"/>
                  <a:gd name="T16" fmla="*/ 58 w 76"/>
                  <a:gd name="T17" fmla="*/ 38 h 75"/>
                  <a:gd name="T18" fmla="*/ 38 w 76"/>
                  <a:gd name="T19" fmla="*/ 5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75">
                    <a:moveTo>
                      <a:pt x="38" y="0"/>
                    </a:moveTo>
                    <a:cubicBezTo>
                      <a:pt x="17" y="0"/>
                      <a:pt x="0" y="17"/>
                      <a:pt x="0" y="38"/>
                    </a:cubicBezTo>
                    <a:cubicBezTo>
                      <a:pt x="0" y="58"/>
                      <a:pt x="17" y="75"/>
                      <a:pt x="38" y="75"/>
                    </a:cubicBezTo>
                    <a:cubicBezTo>
                      <a:pt x="59" y="75"/>
                      <a:pt x="76" y="58"/>
                      <a:pt x="76" y="38"/>
                    </a:cubicBezTo>
                    <a:cubicBezTo>
                      <a:pt x="76" y="17"/>
                      <a:pt x="59" y="0"/>
                      <a:pt x="38" y="0"/>
                    </a:cubicBezTo>
                    <a:close/>
                    <a:moveTo>
                      <a:pt x="38" y="57"/>
                    </a:moveTo>
                    <a:cubicBezTo>
                      <a:pt x="27" y="57"/>
                      <a:pt x="18" y="48"/>
                      <a:pt x="18" y="38"/>
                    </a:cubicBezTo>
                    <a:cubicBezTo>
                      <a:pt x="18" y="27"/>
                      <a:pt x="27" y="18"/>
                      <a:pt x="38" y="18"/>
                    </a:cubicBezTo>
                    <a:cubicBezTo>
                      <a:pt x="49" y="18"/>
                      <a:pt x="58" y="27"/>
                      <a:pt x="58" y="38"/>
                    </a:cubicBezTo>
                    <a:cubicBezTo>
                      <a:pt x="58" y="48"/>
                      <a:pt x="49" y="57"/>
                      <a:pt x="3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5" name="Freeform 376"/>
              <p:cNvSpPr>
                <a:spLocks noEditPoint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7341614" y="3508519"/>
                <a:ext cx="99934" cy="99363"/>
              </a:xfrm>
              <a:custGeom>
                <a:avLst/>
                <a:gdLst>
                  <a:gd name="T0" fmla="*/ 74 w 148"/>
                  <a:gd name="T1" fmla="*/ 0 h 147"/>
                  <a:gd name="T2" fmla="*/ 0 w 148"/>
                  <a:gd name="T3" fmla="*/ 74 h 147"/>
                  <a:gd name="T4" fmla="*/ 74 w 148"/>
                  <a:gd name="T5" fmla="*/ 147 h 147"/>
                  <a:gd name="T6" fmla="*/ 148 w 148"/>
                  <a:gd name="T7" fmla="*/ 74 h 147"/>
                  <a:gd name="T8" fmla="*/ 74 w 148"/>
                  <a:gd name="T9" fmla="*/ 0 h 147"/>
                  <a:gd name="T10" fmla="*/ 73 w 148"/>
                  <a:gd name="T11" fmla="*/ 129 h 147"/>
                  <a:gd name="T12" fmla="*/ 17 w 148"/>
                  <a:gd name="T13" fmla="*/ 74 h 147"/>
                  <a:gd name="T14" fmla="*/ 73 w 148"/>
                  <a:gd name="T15" fmla="*/ 18 h 147"/>
                  <a:gd name="T16" fmla="*/ 129 w 148"/>
                  <a:gd name="T17" fmla="*/ 74 h 147"/>
                  <a:gd name="T18" fmla="*/ 73 w 148"/>
                  <a:gd name="T19" fmla="*/ 129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8" h="147">
                    <a:moveTo>
                      <a:pt x="74" y="0"/>
                    </a:moveTo>
                    <a:cubicBezTo>
                      <a:pt x="33" y="0"/>
                      <a:pt x="0" y="33"/>
                      <a:pt x="0" y="74"/>
                    </a:cubicBezTo>
                    <a:cubicBezTo>
                      <a:pt x="0" y="114"/>
                      <a:pt x="33" y="147"/>
                      <a:pt x="74" y="147"/>
                    </a:cubicBezTo>
                    <a:cubicBezTo>
                      <a:pt x="115" y="147"/>
                      <a:pt x="148" y="114"/>
                      <a:pt x="148" y="74"/>
                    </a:cubicBezTo>
                    <a:cubicBezTo>
                      <a:pt x="148" y="33"/>
                      <a:pt x="115" y="0"/>
                      <a:pt x="74" y="0"/>
                    </a:cubicBezTo>
                    <a:close/>
                    <a:moveTo>
                      <a:pt x="73" y="129"/>
                    </a:moveTo>
                    <a:cubicBezTo>
                      <a:pt x="42" y="129"/>
                      <a:pt x="17" y="104"/>
                      <a:pt x="17" y="74"/>
                    </a:cubicBezTo>
                    <a:cubicBezTo>
                      <a:pt x="17" y="43"/>
                      <a:pt x="42" y="18"/>
                      <a:pt x="73" y="18"/>
                    </a:cubicBezTo>
                    <a:cubicBezTo>
                      <a:pt x="104" y="18"/>
                      <a:pt x="129" y="43"/>
                      <a:pt x="129" y="74"/>
                    </a:cubicBezTo>
                    <a:cubicBezTo>
                      <a:pt x="129" y="104"/>
                      <a:pt x="104" y="129"/>
                      <a:pt x="73" y="1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6" name="Freeform 377"/>
              <p:cNvSpPr>
                <a:spLocks noEditPoint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7265379" y="3445989"/>
                <a:ext cx="281529" cy="284669"/>
              </a:xfrm>
              <a:custGeom>
                <a:avLst/>
                <a:gdLst>
                  <a:gd name="T0" fmla="*/ 0 w 417"/>
                  <a:gd name="T1" fmla="*/ 0 h 422"/>
                  <a:gd name="T2" fmla="*/ 0 w 417"/>
                  <a:gd name="T3" fmla="*/ 422 h 422"/>
                  <a:gd name="T4" fmla="*/ 417 w 417"/>
                  <a:gd name="T5" fmla="*/ 0 h 422"/>
                  <a:gd name="T6" fmla="*/ 0 w 417"/>
                  <a:gd name="T7" fmla="*/ 0 h 422"/>
                  <a:gd name="T8" fmla="*/ 288 w 417"/>
                  <a:gd name="T9" fmla="*/ 189 h 422"/>
                  <a:gd name="T10" fmla="*/ 273 w 417"/>
                  <a:gd name="T11" fmla="*/ 224 h 422"/>
                  <a:gd name="T12" fmla="*/ 286 w 417"/>
                  <a:gd name="T13" fmla="*/ 237 h 422"/>
                  <a:gd name="T14" fmla="*/ 256 w 417"/>
                  <a:gd name="T15" fmla="*/ 267 h 422"/>
                  <a:gd name="T16" fmla="*/ 243 w 417"/>
                  <a:gd name="T17" fmla="*/ 254 h 422"/>
                  <a:gd name="T18" fmla="*/ 207 w 417"/>
                  <a:gd name="T19" fmla="*/ 268 h 422"/>
                  <a:gd name="T20" fmla="*/ 207 w 417"/>
                  <a:gd name="T21" fmla="*/ 285 h 422"/>
                  <a:gd name="T22" fmla="*/ 164 w 417"/>
                  <a:gd name="T23" fmla="*/ 285 h 422"/>
                  <a:gd name="T24" fmla="*/ 164 w 417"/>
                  <a:gd name="T25" fmla="*/ 268 h 422"/>
                  <a:gd name="T26" fmla="*/ 130 w 417"/>
                  <a:gd name="T27" fmla="*/ 253 h 422"/>
                  <a:gd name="T28" fmla="*/ 116 w 417"/>
                  <a:gd name="T29" fmla="*/ 267 h 422"/>
                  <a:gd name="T30" fmla="*/ 86 w 417"/>
                  <a:gd name="T31" fmla="*/ 237 h 422"/>
                  <a:gd name="T32" fmla="*/ 100 w 417"/>
                  <a:gd name="T33" fmla="*/ 223 h 422"/>
                  <a:gd name="T34" fmla="*/ 85 w 417"/>
                  <a:gd name="T35" fmla="*/ 189 h 422"/>
                  <a:gd name="T36" fmla="*/ 65 w 417"/>
                  <a:gd name="T37" fmla="*/ 189 h 422"/>
                  <a:gd name="T38" fmla="*/ 65 w 417"/>
                  <a:gd name="T39" fmla="*/ 146 h 422"/>
                  <a:gd name="T40" fmla="*/ 85 w 417"/>
                  <a:gd name="T41" fmla="*/ 146 h 422"/>
                  <a:gd name="T42" fmla="*/ 99 w 417"/>
                  <a:gd name="T43" fmla="*/ 110 h 422"/>
                  <a:gd name="T44" fmla="*/ 85 w 417"/>
                  <a:gd name="T45" fmla="*/ 96 h 422"/>
                  <a:gd name="T46" fmla="*/ 115 w 417"/>
                  <a:gd name="T47" fmla="*/ 66 h 422"/>
                  <a:gd name="T48" fmla="*/ 130 w 417"/>
                  <a:gd name="T49" fmla="*/ 80 h 422"/>
                  <a:gd name="T50" fmla="*/ 164 w 417"/>
                  <a:gd name="T51" fmla="*/ 66 h 422"/>
                  <a:gd name="T52" fmla="*/ 164 w 417"/>
                  <a:gd name="T53" fmla="*/ 49 h 422"/>
                  <a:gd name="T54" fmla="*/ 207 w 417"/>
                  <a:gd name="T55" fmla="*/ 49 h 422"/>
                  <a:gd name="T56" fmla="*/ 207 w 417"/>
                  <a:gd name="T57" fmla="*/ 65 h 422"/>
                  <a:gd name="T58" fmla="*/ 243 w 417"/>
                  <a:gd name="T59" fmla="*/ 80 h 422"/>
                  <a:gd name="T60" fmla="*/ 257 w 417"/>
                  <a:gd name="T61" fmla="*/ 66 h 422"/>
                  <a:gd name="T62" fmla="*/ 287 w 417"/>
                  <a:gd name="T63" fmla="*/ 96 h 422"/>
                  <a:gd name="T64" fmla="*/ 274 w 417"/>
                  <a:gd name="T65" fmla="*/ 110 h 422"/>
                  <a:gd name="T66" fmla="*/ 289 w 417"/>
                  <a:gd name="T67" fmla="*/ 146 h 422"/>
                  <a:gd name="T68" fmla="*/ 307 w 417"/>
                  <a:gd name="T69" fmla="*/ 146 h 422"/>
                  <a:gd name="T70" fmla="*/ 307 w 417"/>
                  <a:gd name="T71" fmla="*/ 189 h 422"/>
                  <a:gd name="T72" fmla="*/ 288 w 417"/>
                  <a:gd name="T73" fmla="*/ 189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7" h="422">
                    <a:moveTo>
                      <a:pt x="0" y="0"/>
                    </a:moveTo>
                    <a:cubicBezTo>
                      <a:pt x="0" y="422"/>
                      <a:pt x="0" y="422"/>
                      <a:pt x="0" y="422"/>
                    </a:cubicBezTo>
                    <a:cubicBezTo>
                      <a:pt x="224" y="404"/>
                      <a:pt x="402" y="224"/>
                      <a:pt x="417" y="0"/>
                    </a:cubicBezTo>
                    <a:lnTo>
                      <a:pt x="0" y="0"/>
                    </a:lnTo>
                    <a:close/>
                    <a:moveTo>
                      <a:pt x="288" y="189"/>
                    </a:moveTo>
                    <a:cubicBezTo>
                      <a:pt x="286" y="202"/>
                      <a:pt x="280" y="213"/>
                      <a:pt x="273" y="224"/>
                    </a:cubicBezTo>
                    <a:cubicBezTo>
                      <a:pt x="286" y="237"/>
                      <a:pt x="286" y="237"/>
                      <a:pt x="286" y="237"/>
                    </a:cubicBezTo>
                    <a:cubicBezTo>
                      <a:pt x="256" y="267"/>
                      <a:pt x="256" y="267"/>
                      <a:pt x="256" y="267"/>
                    </a:cubicBezTo>
                    <a:cubicBezTo>
                      <a:pt x="243" y="254"/>
                      <a:pt x="243" y="254"/>
                      <a:pt x="243" y="254"/>
                    </a:cubicBezTo>
                    <a:cubicBezTo>
                      <a:pt x="232" y="261"/>
                      <a:pt x="220" y="266"/>
                      <a:pt x="207" y="268"/>
                    </a:cubicBezTo>
                    <a:cubicBezTo>
                      <a:pt x="207" y="285"/>
                      <a:pt x="207" y="285"/>
                      <a:pt x="207" y="285"/>
                    </a:cubicBezTo>
                    <a:cubicBezTo>
                      <a:pt x="164" y="285"/>
                      <a:pt x="164" y="285"/>
                      <a:pt x="164" y="285"/>
                    </a:cubicBezTo>
                    <a:cubicBezTo>
                      <a:pt x="164" y="268"/>
                      <a:pt x="164" y="268"/>
                      <a:pt x="164" y="268"/>
                    </a:cubicBezTo>
                    <a:cubicBezTo>
                      <a:pt x="152" y="265"/>
                      <a:pt x="140" y="260"/>
                      <a:pt x="130" y="253"/>
                    </a:cubicBezTo>
                    <a:cubicBezTo>
                      <a:pt x="116" y="267"/>
                      <a:pt x="116" y="267"/>
                      <a:pt x="116" y="267"/>
                    </a:cubicBezTo>
                    <a:cubicBezTo>
                      <a:pt x="86" y="237"/>
                      <a:pt x="86" y="237"/>
                      <a:pt x="86" y="237"/>
                    </a:cubicBezTo>
                    <a:cubicBezTo>
                      <a:pt x="100" y="223"/>
                      <a:pt x="100" y="223"/>
                      <a:pt x="100" y="223"/>
                    </a:cubicBezTo>
                    <a:cubicBezTo>
                      <a:pt x="93" y="213"/>
                      <a:pt x="88" y="201"/>
                      <a:pt x="85" y="189"/>
                    </a:cubicBezTo>
                    <a:cubicBezTo>
                      <a:pt x="65" y="189"/>
                      <a:pt x="65" y="189"/>
                      <a:pt x="65" y="189"/>
                    </a:cubicBezTo>
                    <a:cubicBezTo>
                      <a:pt x="65" y="146"/>
                      <a:pt x="65" y="146"/>
                      <a:pt x="65" y="146"/>
                    </a:cubicBezTo>
                    <a:cubicBezTo>
                      <a:pt x="85" y="146"/>
                      <a:pt x="85" y="146"/>
                      <a:pt x="85" y="146"/>
                    </a:cubicBezTo>
                    <a:cubicBezTo>
                      <a:pt x="87" y="133"/>
                      <a:pt x="92" y="121"/>
                      <a:pt x="99" y="110"/>
                    </a:cubicBezTo>
                    <a:cubicBezTo>
                      <a:pt x="85" y="96"/>
                      <a:pt x="85" y="96"/>
                      <a:pt x="85" y="96"/>
                    </a:cubicBezTo>
                    <a:cubicBezTo>
                      <a:pt x="115" y="66"/>
                      <a:pt x="115" y="66"/>
                      <a:pt x="115" y="66"/>
                    </a:cubicBezTo>
                    <a:cubicBezTo>
                      <a:pt x="130" y="80"/>
                      <a:pt x="130" y="80"/>
                      <a:pt x="130" y="80"/>
                    </a:cubicBezTo>
                    <a:cubicBezTo>
                      <a:pt x="140" y="73"/>
                      <a:pt x="152" y="68"/>
                      <a:pt x="164" y="66"/>
                    </a:cubicBezTo>
                    <a:cubicBezTo>
                      <a:pt x="164" y="49"/>
                      <a:pt x="164" y="49"/>
                      <a:pt x="164" y="49"/>
                    </a:cubicBezTo>
                    <a:cubicBezTo>
                      <a:pt x="207" y="49"/>
                      <a:pt x="207" y="49"/>
                      <a:pt x="207" y="49"/>
                    </a:cubicBezTo>
                    <a:cubicBezTo>
                      <a:pt x="207" y="65"/>
                      <a:pt x="207" y="65"/>
                      <a:pt x="207" y="65"/>
                    </a:cubicBezTo>
                    <a:cubicBezTo>
                      <a:pt x="220" y="68"/>
                      <a:pt x="232" y="73"/>
                      <a:pt x="243" y="80"/>
                    </a:cubicBezTo>
                    <a:cubicBezTo>
                      <a:pt x="257" y="66"/>
                      <a:pt x="257" y="66"/>
                      <a:pt x="257" y="66"/>
                    </a:cubicBezTo>
                    <a:cubicBezTo>
                      <a:pt x="287" y="96"/>
                      <a:pt x="287" y="96"/>
                      <a:pt x="287" y="96"/>
                    </a:cubicBezTo>
                    <a:cubicBezTo>
                      <a:pt x="274" y="110"/>
                      <a:pt x="274" y="110"/>
                      <a:pt x="274" y="110"/>
                    </a:cubicBezTo>
                    <a:cubicBezTo>
                      <a:pt x="281" y="121"/>
                      <a:pt x="286" y="133"/>
                      <a:pt x="289" y="146"/>
                    </a:cubicBezTo>
                    <a:cubicBezTo>
                      <a:pt x="307" y="146"/>
                      <a:pt x="307" y="146"/>
                      <a:pt x="307" y="146"/>
                    </a:cubicBezTo>
                    <a:cubicBezTo>
                      <a:pt x="307" y="189"/>
                      <a:pt x="307" y="189"/>
                      <a:pt x="307" y="189"/>
                    </a:cubicBezTo>
                    <a:lnTo>
                      <a:pt x="288" y="1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7" name="Freeform 378"/>
              <p:cNvSpPr>
                <a:spLocks noEditPoint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6932170" y="3118777"/>
                <a:ext cx="292093" cy="286097"/>
              </a:xfrm>
              <a:custGeom>
                <a:avLst/>
                <a:gdLst>
                  <a:gd name="T0" fmla="*/ 0 w 433"/>
                  <a:gd name="T1" fmla="*/ 424 h 424"/>
                  <a:gd name="T2" fmla="*/ 433 w 433"/>
                  <a:gd name="T3" fmla="*/ 424 h 424"/>
                  <a:gd name="T4" fmla="*/ 433 w 433"/>
                  <a:gd name="T5" fmla="*/ 0 h 424"/>
                  <a:gd name="T6" fmla="*/ 0 w 433"/>
                  <a:gd name="T7" fmla="*/ 424 h 424"/>
                  <a:gd name="T8" fmla="*/ 225 w 433"/>
                  <a:gd name="T9" fmla="*/ 154 h 424"/>
                  <a:gd name="T10" fmla="*/ 272 w 433"/>
                  <a:gd name="T11" fmla="*/ 106 h 424"/>
                  <a:gd name="T12" fmla="*/ 319 w 433"/>
                  <a:gd name="T13" fmla="*/ 154 h 424"/>
                  <a:gd name="T14" fmla="*/ 325 w 433"/>
                  <a:gd name="T15" fmla="*/ 174 h 424"/>
                  <a:gd name="T16" fmla="*/ 313 w 433"/>
                  <a:gd name="T17" fmla="*/ 187 h 424"/>
                  <a:gd name="T18" fmla="*/ 273 w 433"/>
                  <a:gd name="T19" fmla="*/ 229 h 424"/>
                  <a:gd name="T20" fmla="*/ 232 w 433"/>
                  <a:gd name="T21" fmla="*/ 187 h 424"/>
                  <a:gd name="T22" fmla="*/ 219 w 433"/>
                  <a:gd name="T23" fmla="*/ 174 h 424"/>
                  <a:gd name="T24" fmla="*/ 225 w 433"/>
                  <a:gd name="T25" fmla="*/ 154 h 424"/>
                  <a:gd name="T26" fmla="*/ 184 w 433"/>
                  <a:gd name="T27" fmla="*/ 265 h 424"/>
                  <a:gd name="T28" fmla="*/ 185 w 433"/>
                  <a:gd name="T29" fmla="*/ 265 h 424"/>
                  <a:gd name="T30" fmla="*/ 224 w 433"/>
                  <a:gd name="T31" fmla="*/ 223 h 424"/>
                  <a:gd name="T32" fmla="*/ 262 w 433"/>
                  <a:gd name="T33" fmla="*/ 287 h 424"/>
                  <a:gd name="T34" fmla="*/ 266 w 433"/>
                  <a:gd name="T35" fmla="*/ 259 h 424"/>
                  <a:gd name="T36" fmla="*/ 261 w 433"/>
                  <a:gd name="T37" fmla="*/ 249 h 424"/>
                  <a:gd name="T38" fmla="*/ 272 w 433"/>
                  <a:gd name="T39" fmla="*/ 238 h 424"/>
                  <a:gd name="T40" fmla="*/ 283 w 433"/>
                  <a:gd name="T41" fmla="*/ 249 h 424"/>
                  <a:gd name="T42" fmla="*/ 278 w 433"/>
                  <a:gd name="T43" fmla="*/ 259 h 424"/>
                  <a:gd name="T44" fmla="*/ 282 w 433"/>
                  <a:gd name="T45" fmla="*/ 287 h 424"/>
                  <a:gd name="T46" fmla="*/ 320 w 433"/>
                  <a:gd name="T47" fmla="*/ 223 h 424"/>
                  <a:gd name="T48" fmla="*/ 360 w 433"/>
                  <a:gd name="T49" fmla="*/ 265 h 424"/>
                  <a:gd name="T50" fmla="*/ 360 w 433"/>
                  <a:gd name="T51" fmla="*/ 358 h 424"/>
                  <a:gd name="T52" fmla="*/ 360 w 433"/>
                  <a:gd name="T53" fmla="*/ 358 h 424"/>
                  <a:gd name="T54" fmla="*/ 272 w 433"/>
                  <a:gd name="T55" fmla="*/ 372 h 424"/>
                  <a:gd name="T56" fmla="*/ 184 w 433"/>
                  <a:gd name="T57" fmla="*/ 358 h 424"/>
                  <a:gd name="T58" fmla="*/ 184 w 433"/>
                  <a:gd name="T59" fmla="*/ 358 h 424"/>
                  <a:gd name="T60" fmla="*/ 184 w 433"/>
                  <a:gd name="T61" fmla="*/ 265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33" h="424">
                    <a:moveTo>
                      <a:pt x="0" y="424"/>
                    </a:moveTo>
                    <a:cubicBezTo>
                      <a:pt x="433" y="424"/>
                      <a:pt x="433" y="424"/>
                      <a:pt x="433" y="424"/>
                    </a:cubicBezTo>
                    <a:cubicBezTo>
                      <a:pt x="433" y="0"/>
                      <a:pt x="433" y="0"/>
                      <a:pt x="433" y="0"/>
                    </a:cubicBezTo>
                    <a:cubicBezTo>
                      <a:pt x="201" y="11"/>
                      <a:pt x="15" y="194"/>
                      <a:pt x="0" y="424"/>
                    </a:cubicBezTo>
                    <a:close/>
                    <a:moveTo>
                      <a:pt x="225" y="154"/>
                    </a:moveTo>
                    <a:cubicBezTo>
                      <a:pt x="227" y="127"/>
                      <a:pt x="247" y="106"/>
                      <a:pt x="272" y="106"/>
                    </a:cubicBezTo>
                    <a:cubicBezTo>
                      <a:pt x="297" y="106"/>
                      <a:pt x="317" y="127"/>
                      <a:pt x="319" y="154"/>
                    </a:cubicBezTo>
                    <a:cubicBezTo>
                      <a:pt x="325" y="156"/>
                      <a:pt x="328" y="165"/>
                      <a:pt x="325" y="174"/>
                    </a:cubicBezTo>
                    <a:cubicBezTo>
                      <a:pt x="323" y="182"/>
                      <a:pt x="318" y="187"/>
                      <a:pt x="313" y="187"/>
                    </a:cubicBezTo>
                    <a:cubicBezTo>
                      <a:pt x="305" y="209"/>
                      <a:pt x="291" y="229"/>
                      <a:pt x="273" y="229"/>
                    </a:cubicBezTo>
                    <a:cubicBezTo>
                      <a:pt x="256" y="229"/>
                      <a:pt x="240" y="209"/>
                      <a:pt x="232" y="187"/>
                    </a:cubicBezTo>
                    <a:cubicBezTo>
                      <a:pt x="226" y="187"/>
                      <a:pt x="221" y="182"/>
                      <a:pt x="219" y="174"/>
                    </a:cubicBezTo>
                    <a:cubicBezTo>
                      <a:pt x="216" y="165"/>
                      <a:pt x="219" y="156"/>
                      <a:pt x="225" y="154"/>
                    </a:cubicBezTo>
                    <a:close/>
                    <a:moveTo>
                      <a:pt x="184" y="265"/>
                    </a:moveTo>
                    <a:cubicBezTo>
                      <a:pt x="185" y="265"/>
                      <a:pt x="185" y="265"/>
                      <a:pt x="185" y="265"/>
                    </a:cubicBezTo>
                    <a:cubicBezTo>
                      <a:pt x="188" y="248"/>
                      <a:pt x="203" y="233"/>
                      <a:pt x="224" y="223"/>
                    </a:cubicBezTo>
                    <a:cubicBezTo>
                      <a:pt x="262" y="287"/>
                      <a:pt x="262" y="287"/>
                      <a:pt x="262" y="287"/>
                    </a:cubicBezTo>
                    <a:cubicBezTo>
                      <a:pt x="266" y="259"/>
                      <a:pt x="266" y="259"/>
                      <a:pt x="266" y="259"/>
                    </a:cubicBezTo>
                    <a:cubicBezTo>
                      <a:pt x="263" y="257"/>
                      <a:pt x="261" y="253"/>
                      <a:pt x="261" y="249"/>
                    </a:cubicBezTo>
                    <a:cubicBezTo>
                      <a:pt x="261" y="243"/>
                      <a:pt x="266" y="238"/>
                      <a:pt x="272" y="238"/>
                    </a:cubicBezTo>
                    <a:cubicBezTo>
                      <a:pt x="278" y="238"/>
                      <a:pt x="283" y="243"/>
                      <a:pt x="283" y="249"/>
                    </a:cubicBezTo>
                    <a:cubicBezTo>
                      <a:pt x="283" y="253"/>
                      <a:pt x="281" y="257"/>
                      <a:pt x="278" y="259"/>
                    </a:cubicBezTo>
                    <a:cubicBezTo>
                      <a:pt x="282" y="287"/>
                      <a:pt x="282" y="287"/>
                      <a:pt x="282" y="287"/>
                    </a:cubicBezTo>
                    <a:cubicBezTo>
                      <a:pt x="320" y="223"/>
                      <a:pt x="320" y="223"/>
                      <a:pt x="320" y="223"/>
                    </a:cubicBezTo>
                    <a:cubicBezTo>
                      <a:pt x="341" y="233"/>
                      <a:pt x="356" y="248"/>
                      <a:pt x="360" y="265"/>
                    </a:cubicBezTo>
                    <a:cubicBezTo>
                      <a:pt x="360" y="358"/>
                      <a:pt x="360" y="358"/>
                      <a:pt x="360" y="358"/>
                    </a:cubicBezTo>
                    <a:cubicBezTo>
                      <a:pt x="360" y="358"/>
                      <a:pt x="360" y="358"/>
                      <a:pt x="360" y="358"/>
                    </a:cubicBezTo>
                    <a:cubicBezTo>
                      <a:pt x="356" y="366"/>
                      <a:pt x="318" y="372"/>
                      <a:pt x="272" y="372"/>
                    </a:cubicBezTo>
                    <a:cubicBezTo>
                      <a:pt x="226" y="372"/>
                      <a:pt x="188" y="366"/>
                      <a:pt x="184" y="358"/>
                    </a:cubicBezTo>
                    <a:cubicBezTo>
                      <a:pt x="184" y="358"/>
                      <a:pt x="184" y="358"/>
                      <a:pt x="184" y="358"/>
                    </a:cubicBezTo>
                    <a:lnTo>
                      <a:pt x="184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8" name="Freeform 379"/>
              <p:cNvSpPr>
                <a:spLocks noEditPoint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6932170" y="3445989"/>
                <a:ext cx="292093" cy="285240"/>
              </a:xfrm>
              <a:custGeom>
                <a:avLst/>
                <a:gdLst>
                  <a:gd name="T0" fmla="*/ 433 w 433"/>
                  <a:gd name="T1" fmla="*/ 423 h 423"/>
                  <a:gd name="T2" fmla="*/ 433 w 433"/>
                  <a:gd name="T3" fmla="*/ 0 h 423"/>
                  <a:gd name="T4" fmla="*/ 0 w 433"/>
                  <a:gd name="T5" fmla="*/ 0 h 423"/>
                  <a:gd name="T6" fmla="*/ 433 w 433"/>
                  <a:gd name="T7" fmla="*/ 423 h 423"/>
                  <a:gd name="T8" fmla="*/ 266 w 433"/>
                  <a:gd name="T9" fmla="*/ 58 h 423"/>
                  <a:gd name="T10" fmla="*/ 387 w 433"/>
                  <a:gd name="T11" fmla="*/ 180 h 423"/>
                  <a:gd name="T12" fmla="*/ 266 w 433"/>
                  <a:gd name="T13" fmla="*/ 302 h 423"/>
                  <a:gd name="T14" fmla="*/ 144 w 433"/>
                  <a:gd name="T15" fmla="*/ 180 h 423"/>
                  <a:gd name="T16" fmla="*/ 266 w 433"/>
                  <a:gd name="T17" fmla="*/ 58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3" h="423">
                    <a:moveTo>
                      <a:pt x="433" y="423"/>
                    </a:moveTo>
                    <a:cubicBezTo>
                      <a:pt x="433" y="0"/>
                      <a:pt x="433" y="0"/>
                      <a:pt x="4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229"/>
                      <a:pt x="201" y="412"/>
                      <a:pt x="433" y="423"/>
                    </a:cubicBezTo>
                    <a:close/>
                    <a:moveTo>
                      <a:pt x="266" y="58"/>
                    </a:moveTo>
                    <a:cubicBezTo>
                      <a:pt x="332" y="58"/>
                      <a:pt x="387" y="112"/>
                      <a:pt x="387" y="180"/>
                    </a:cubicBezTo>
                    <a:cubicBezTo>
                      <a:pt x="387" y="247"/>
                      <a:pt x="332" y="302"/>
                      <a:pt x="266" y="302"/>
                    </a:cubicBezTo>
                    <a:cubicBezTo>
                      <a:pt x="199" y="302"/>
                      <a:pt x="144" y="247"/>
                      <a:pt x="144" y="180"/>
                    </a:cubicBezTo>
                    <a:cubicBezTo>
                      <a:pt x="144" y="112"/>
                      <a:pt x="199" y="58"/>
                      <a:pt x="266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9" name="Freeform 380"/>
              <p:cNvSpPr>
                <a:spLocks noEditPoint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7049521" y="3504522"/>
                <a:ext cx="124204" cy="125631"/>
              </a:xfrm>
              <a:custGeom>
                <a:avLst/>
                <a:gdLst>
                  <a:gd name="T0" fmla="*/ 92 w 184"/>
                  <a:gd name="T1" fmla="*/ 186 h 186"/>
                  <a:gd name="T2" fmla="*/ 184 w 184"/>
                  <a:gd name="T3" fmla="*/ 93 h 186"/>
                  <a:gd name="T4" fmla="*/ 92 w 184"/>
                  <a:gd name="T5" fmla="*/ 0 h 186"/>
                  <a:gd name="T6" fmla="*/ 0 w 184"/>
                  <a:gd name="T7" fmla="*/ 93 h 186"/>
                  <a:gd name="T8" fmla="*/ 92 w 184"/>
                  <a:gd name="T9" fmla="*/ 186 h 186"/>
                  <a:gd name="T10" fmla="*/ 84 w 184"/>
                  <a:gd name="T11" fmla="*/ 101 h 186"/>
                  <a:gd name="T12" fmla="*/ 54 w 184"/>
                  <a:gd name="T13" fmla="*/ 71 h 186"/>
                  <a:gd name="T14" fmla="*/ 82 w 184"/>
                  <a:gd name="T15" fmla="*/ 42 h 186"/>
                  <a:gd name="T16" fmla="*/ 82 w 184"/>
                  <a:gd name="T17" fmla="*/ 26 h 186"/>
                  <a:gd name="T18" fmla="*/ 98 w 184"/>
                  <a:gd name="T19" fmla="*/ 26 h 186"/>
                  <a:gd name="T20" fmla="*/ 98 w 184"/>
                  <a:gd name="T21" fmla="*/ 41 h 186"/>
                  <a:gd name="T22" fmla="*/ 122 w 184"/>
                  <a:gd name="T23" fmla="*/ 46 h 186"/>
                  <a:gd name="T24" fmla="*/ 117 w 184"/>
                  <a:gd name="T25" fmla="*/ 65 h 186"/>
                  <a:gd name="T26" fmla="*/ 93 w 184"/>
                  <a:gd name="T27" fmla="*/ 59 h 186"/>
                  <a:gd name="T28" fmla="*/ 79 w 184"/>
                  <a:gd name="T29" fmla="*/ 68 h 186"/>
                  <a:gd name="T30" fmla="*/ 99 w 184"/>
                  <a:gd name="T31" fmla="*/ 82 h 186"/>
                  <a:gd name="T32" fmla="*/ 126 w 184"/>
                  <a:gd name="T33" fmla="*/ 113 h 186"/>
                  <a:gd name="T34" fmla="*/ 97 w 184"/>
                  <a:gd name="T35" fmla="*/ 143 h 186"/>
                  <a:gd name="T36" fmla="*/ 97 w 184"/>
                  <a:gd name="T37" fmla="*/ 159 h 186"/>
                  <a:gd name="T38" fmla="*/ 81 w 184"/>
                  <a:gd name="T39" fmla="*/ 159 h 186"/>
                  <a:gd name="T40" fmla="*/ 81 w 184"/>
                  <a:gd name="T41" fmla="*/ 144 h 186"/>
                  <a:gd name="T42" fmla="*/ 53 w 184"/>
                  <a:gd name="T43" fmla="*/ 137 h 186"/>
                  <a:gd name="T44" fmla="*/ 58 w 184"/>
                  <a:gd name="T45" fmla="*/ 118 h 186"/>
                  <a:gd name="T46" fmla="*/ 85 w 184"/>
                  <a:gd name="T47" fmla="*/ 125 h 186"/>
                  <a:gd name="T48" fmla="*/ 101 w 184"/>
                  <a:gd name="T49" fmla="*/ 115 h 186"/>
                  <a:gd name="T50" fmla="*/ 84 w 184"/>
                  <a:gd name="T51" fmla="*/ 10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4" h="186">
                    <a:moveTo>
                      <a:pt x="92" y="186"/>
                    </a:moveTo>
                    <a:cubicBezTo>
                      <a:pt x="142" y="186"/>
                      <a:pt x="184" y="144"/>
                      <a:pt x="184" y="93"/>
                    </a:cubicBezTo>
                    <a:cubicBezTo>
                      <a:pt x="184" y="42"/>
                      <a:pt x="142" y="0"/>
                      <a:pt x="92" y="0"/>
                    </a:cubicBezTo>
                    <a:cubicBezTo>
                      <a:pt x="41" y="0"/>
                      <a:pt x="0" y="42"/>
                      <a:pt x="0" y="93"/>
                    </a:cubicBezTo>
                    <a:cubicBezTo>
                      <a:pt x="0" y="144"/>
                      <a:pt x="41" y="186"/>
                      <a:pt x="92" y="186"/>
                    </a:cubicBezTo>
                    <a:close/>
                    <a:moveTo>
                      <a:pt x="84" y="101"/>
                    </a:moveTo>
                    <a:cubicBezTo>
                      <a:pt x="66" y="95"/>
                      <a:pt x="54" y="87"/>
                      <a:pt x="54" y="71"/>
                    </a:cubicBezTo>
                    <a:cubicBezTo>
                      <a:pt x="54" y="56"/>
                      <a:pt x="65" y="45"/>
                      <a:pt x="82" y="42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109" y="41"/>
                      <a:pt x="116" y="43"/>
                      <a:pt x="122" y="46"/>
                    </a:cubicBezTo>
                    <a:cubicBezTo>
                      <a:pt x="117" y="65"/>
                      <a:pt x="117" y="65"/>
                      <a:pt x="117" y="65"/>
                    </a:cubicBezTo>
                    <a:cubicBezTo>
                      <a:pt x="113" y="63"/>
                      <a:pt x="105" y="59"/>
                      <a:pt x="93" y="59"/>
                    </a:cubicBezTo>
                    <a:cubicBezTo>
                      <a:pt x="83" y="59"/>
                      <a:pt x="79" y="64"/>
                      <a:pt x="79" y="68"/>
                    </a:cubicBezTo>
                    <a:cubicBezTo>
                      <a:pt x="79" y="73"/>
                      <a:pt x="85" y="77"/>
                      <a:pt x="99" y="82"/>
                    </a:cubicBezTo>
                    <a:cubicBezTo>
                      <a:pt x="119" y="89"/>
                      <a:pt x="126" y="98"/>
                      <a:pt x="126" y="113"/>
                    </a:cubicBezTo>
                    <a:cubicBezTo>
                      <a:pt x="126" y="127"/>
                      <a:pt x="116" y="139"/>
                      <a:pt x="97" y="143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81" y="159"/>
                      <a:pt x="81" y="159"/>
                      <a:pt x="81" y="159"/>
                    </a:cubicBezTo>
                    <a:cubicBezTo>
                      <a:pt x="81" y="144"/>
                      <a:pt x="81" y="144"/>
                      <a:pt x="81" y="144"/>
                    </a:cubicBezTo>
                    <a:cubicBezTo>
                      <a:pt x="70" y="143"/>
                      <a:pt x="60" y="140"/>
                      <a:pt x="53" y="137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5" y="122"/>
                      <a:pt x="75" y="125"/>
                      <a:pt x="85" y="125"/>
                    </a:cubicBezTo>
                    <a:cubicBezTo>
                      <a:pt x="95" y="125"/>
                      <a:pt x="101" y="121"/>
                      <a:pt x="101" y="115"/>
                    </a:cubicBezTo>
                    <a:cubicBezTo>
                      <a:pt x="101" y="109"/>
                      <a:pt x="96" y="105"/>
                      <a:pt x="84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0" name="Freeform 381"/>
              <p:cNvSpPr>
                <a:spLocks noEditPoint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7313918" y="3182735"/>
                <a:ext cx="120206" cy="150472"/>
              </a:xfrm>
              <a:custGeom>
                <a:avLst/>
                <a:gdLst>
                  <a:gd name="T0" fmla="*/ 89 w 178"/>
                  <a:gd name="T1" fmla="*/ 0 h 223"/>
                  <a:gd name="T2" fmla="*/ 0 w 178"/>
                  <a:gd name="T3" fmla="*/ 89 h 223"/>
                  <a:gd name="T4" fmla="*/ 42 w 178"/>
                  <a:gd name="T5" fmla="*/ 182 h 223"/>
                  <a:gd name="T6" fmla="*/ 40 w 178"/>
                  <a:gd name="T7" fmla="*/ 223 h 223"/>
                  <a:gd name="T8" fmla="*/ 48 w 178"/>
                  <a:gd name="T9" fmla="*/ 221 h 223"/>
                  <a:gd name="T10" fmla="*/ 134 w 178"/>
                  <a:gd name="T11" fmla="*/ 221 h 223"/>
                  <a:gd name="T12" fmla="*/ 140 w 178"/>
                  <a:gd name="T13" fmla="*/ 222 h 223"/>
                  <a:gd name="T14" fmla="*/ 138 w 178"/>
                  <a:gd name="T15" fmla="*/ 180 h 223"/>
                  <a:gd name="T16" fmla="*/ 178 w 178"/>
                  <a:gd name="T17" fmla="*/ 89 h 223"/>
                  <a:gd name="T18" fmla="*/ 89 w 178"/>
                  <a:gd name="T19" fmla="*/ 0 h 223"/>
                  <a:gd name="T20" fmla="*/ 125 w 178"/>
                  <a:gd name="T21" fmla="*/ 167 h 223"/>
                  <a:gd name="T22" fmla="*/ 118 w 178"/>
                  <a:gd name="T23" fmla="*/ 173 h 223"/>
                  <a:gd name="T24" fmla="*/ 120 w 178"/>
                  <a:gd name="T25" fmla="*/ 205 h 223"/>
                  <a:gd name="T26" fmla="*/ 60 w 178"/>
                  <a:gd name="T27" fmla="*/ 205 h 223"/>
                  <a:gd name="T28" fmla="*/ 61 w 178"/>
                  <a:gd name="T29" fmla="*/ 174 h 223"/>
                  <a:gd name="T30" fmla="*/ 55 w 178"/>
                  <a:gd name="T31" fmla="*/ 168 h 223"/>
                  <a:gd name="T32" fmla="*/ 18 w 178"/>
                  <a:gd name="T33" fmla="*/ 89 h 223"/>
                  <a:gd name="T34" fmla="*/ 89 w 178"/>
                  <a:gd name="T35" fmla="*/ 19 h 223"/>
                  <a:gd name="T36" fmla="*/ 159 w 178"/>
                  <a:gd name="T37" fmla="*/ 89 h 223"/>
                  <a:gd name="T38" fmla="*/ 125 w 178"/>
                  <a:gd name="T39" fmla="*/ 16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8" h="223">
                    <a:moveTo>
                      <a:pt x="89" y="0"/>
                    </a:moveTo>
                    <a:cubicBezTo>
                      <a:pt x="40" y="0"/>
                      <a:pt x="0" y="40"/>
                      <a:pt x="0" y="89"/>
                    </a:cubicBezTo>
                    <a:cubicBezTo>
                      <a:pt x="0" y="122"/>
                      <a:pt x="17" y="160"/>
                      <a:pt x="42" y="182"/>
                    </a:cubicBezTo>
                    <a:cubicBezTo>
                      <a:pt x="40" y="223"/>
                      <a:pt x="40" y="223"/>
                      <a:pt x="40" y="223"/>
                    </a:cubicBezTo>
                    <a:cubicBezTo>
                      <a:pt x="42" y="221"/>
                      <a:pt x="45" y="221"/>
                      <a:pt x="48" y="221"/>
                    </a:cubicBezTo>
                    <a:cubicBezTo>
                      <a:pt x="134" y="221"/>
                      <a:pt x="134" y="221"/>
                      <a:pt x="134" y="221"/>
                    </a:cubicBezTo>
                    <a:cubicBezTo>
                      <a:pt x="136" y="221"/>
                      <a:pt x="138" y="221"/>
                      <a:pt x="140" y="222"/>
                    </a:cubicBezTo>
                    <a:cubicBezTo>
                      <a:pt x="138" y="180"/>
                      <a:pt x="138" y="180"/>
                      <a:pt x="138" y="180"/>
                    </a:cubicBezTo>
                    <a:cubicBezTo>
                      <a:pt x="162" y="158"/>
                      <a:pt x="178" y="121"/>
                      <a:pt x="178" y="89"/>
                    </a:cubicBezTo>
                    <a:cubicBezTo>
                      <a:pt x="178" y="40"/>
                      <a:pt x="138" y="0"/>
                      <a:pt x="89" y="0"/>
                    </a:cubicBezTo>
                    <a:close/>
                    <a:moveTo>
                      <a:pt x="125" y="167"/>
                    </a:moveTo>
                    <a:cubicBezTo>
                      <a:pt x="118" y="173"/>
                      <a:pt x="118" y="173"/>
                      <a:pt x="118" y="173"/>
                    </a:cubicBezTo>
                    <a:cubicBezTo>
                      <a:pt x="120" y="205"/>
                      <a:pt x="120" y="205"/>
                      <a:pt x="120" y="205"/>
                    </a:cubicBezTo>
                    <a:cubicBezTo>
                      <a:pt x="60" y="205"/>
                      <a:pt x="60" y="205"/>
                      <a:pt x="60" y="205"/>
                    </a:cubicBezTo>
                    <a:cubicBezTo>
                      <a:pt x="61" y="174"/>
                      <a:pt x="61" y="174"/>
                      <a:pt x="61" y="174"/>
                    </a:cubicBezTo>
                    <a:cubicBezTo>
                      <a:pt x="55" y="168"/>
                      <a:pt x="55" y="168"/>
                      <a:pt x="55" y="168"/>
                    </a:cubicBezTo>
                    <a:cubicBezTo>
                      <a:pt x="33" y="149"/>
                      <a:pt x="18" y="117"/>
                      <a:pt x="18" y="89"/>
                    </a:cubicBezTo>
                    <a:cubicBezTo>
                      <a:pt x="18" y="50"/>
                      <a:pt x="50" y="19"/>
                      <a:pt x="89" y="19"/>
                    </a:cubicBezTo>
                    <a:cubicBezTo>
                      <a:pt x="128" y="19"/>
                      <a:pt x="159" y="50"/>
                      <a:pt x="159" y="89"/>
                    </a:cubicBezTo>
                    <a:cubicBezTo>
                      <a:pt x="159" y="116"/>
                      <a:pt x="145" y="148"/>
                      <a:pt x="125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1" name="Freeform 382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7338188" y="3335205"/>
                <a:ext cx="73666" cy="14847"/>
              </a:xfrm>
              <a:custGeom>
                <a:avLst/>
                <a:gdLst>
                  <a:gd name="T0" fmla="*/ 98 w 109"/>
                  <a:gd name="T1" fmla="*/ 0 h 22"/>
                  <a:gd name="T2" fmla="*/ 12 w 109"/>
                  <a:gd name="T3" fmla="*/ 0 h 22"/>
                  <a:gd name="T4" fmla="*/ 0 w 109"/>
                  <a:gd name="T5" fmla="*/ 11 h 22"/>
                  <a:gd name="T6" fmla="*/ 12 w 109"/>
                  <a:gd name="T7" fmla="*/ 22 h 22"/>
                  <a:gd name="T8" fmla="*/ 98 w 109"/>
                  <a:gd name="T9" fmla="*/ 22 h 22"/>
                  <a:gd name="T10" fmla="*/ 109 w 109"/>
                  <a:gd name="T11" fmla="*/ 11 h 22"/>
                  <a:gd name="T12" fmla="*/ 98 w 10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22">
                    <a:moveTo>
                      <a:pt x="9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2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104" y="22"/>
                      <a:pt x="109" y="17"/>
                      <a:pt x="109" y="11"/>
                    </a:cubicBezTo>
                    <a:cubicBezTo>
                      <a:pt x="109" y="5"/>
                      <a:pt x="104" y="0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2" name="Freeform 383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7341043" y="3352908"/>
                <a:ext cx="67384" cy="14847"/>
              </a:xfrm>
              <a:custGeom>
                <a:avLst/>
                <a:gdLst>
                  <a:gd name="T0" fmla="*/ 90 w 100"/>
                  <a:gd name="T1" fmla="*/ 0 h 22"/>
                  <a:gd name="T2" fmla="*/ 10 w 100"/>
                  <a:gd name="T3" fmla="*/ 0 h 22"/>
                  <a:gd name="T4" fmla="*/ 0 w 100"/>
                  <a:gd name="T5" fmla="*/ 11 h 22"/>
                  <a:gd name="T6" fmla="*/ 10 w 100"/>
                  <a:gd name="T7" fmla="*/ 22 h 22"/>
                  <a:gd name="T8" fmla="*/ 90 w 100"/>
                  <a:gd name="T9" fmla="*/ 22 h 22"/>
                  <a:gd name="T10" fmla="*/ 100 w 100"/>
                  <a:gd name="T11" fmla="*/ 11 h 22"/>
                  <a:gd name="T12" fmla="*/ 90 w 100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22">
                    <a:moveTo>
                      <a:pt x="9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5" y="22"/>
                      <a:pt x="100" y="17"/>
                      <a:pt x="100" y="11"/>
                    </a:cubicBezTo>
                    <a:cubicBezTo>
                      <a:pt x="100" y="5"/>
                      <a:pt x="95" y="0"/>
                      <a:pt x="9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3" name="Freeform 384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7347039" y="3370325"/>
                <a:ext cx="55392" cy="15418"/>
              </a:xfrm>
              <a:custGeom>
                <a:avLst/>
                <a:gdLst>
                  <a:gd name="T0" fmla="*/ 74 w 82"/>
                  <a:gd name="T1" fmla="*/ 0 h 23"/>
                  <a:gd name="T2" fmla="*/ 9 w 82"/>
                  <a:gd name="T3" fmla="*/ 0 h 23"/>
                  <a:gd name="T4" fmla="*/ 0 w 82"/>
                  <a:gd name="T5" fmla="*/ 12 h 23"/>
                  <a:gd name="T6" fmla="*/ 9 w 82"/>
                  <a:gd name="T7" fmla="*/ 23 h 23"/>
                  <a:gd name="T8" fmla="*/ 74 w 82"/>
                  <a:gd name="T9" fmla="*/ 23 h 23"/>
                  <a:gd name="T10" fmla="*/ 82 w 82"/>
                  <a:gd name="T11" fmla="*/ 12 h 23"/>
                  <a:gd name="T12" fmla="*/ 74 w 82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23">
                    <a:moveTo>
                      <a:pt x="7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2"/>
                    </a:cubicBezTo>
                    <a:cubicBezTo>
                      <a:pt x="0" y="18"/>
                      <a:pt x="4" y="23"/>
                      <a:pt x="9" y="23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9" y="23"/>
                      <a:pt x="82" y="18"/>
                      <a:pt x="82" y="12"/>
                    </a:cubicBezTo>
                    <a:cubicBezTo>
                      <a:pt x="82" y="5"/>
                      <a:pt x="79" y="0"/>
                      <a:pt x="7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4" name="Freeform 385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7347039" y="3209003"/>
                <a:ext cx="64243" cy="60817"/>
              </a:xfrm>
              <a:custGeom>
                <a:avLst/>
                <a:gdLst>
                  <a:gd name="T0" fmla="*/ 42 w 95"/>
                  <a:gd name="T1" fmla="*/ 0 h 90"/>
                  <a:gd name="T2" fmla="*/ 0 w 95"/>
                  <a:gd name="T3" fmla="*/ 21 h 90"/>
                  <a:gd name="T4" fmla="*/ 35 w 95"/>
                  <a:gd name="T5" fmla="*/ 8 h 90"/>
                  <a:gd name="T6" fmla="*/ 87 w 95"/>
                  <a:gd name="T7" fmla="*/ 60 h 90"/>
                  <a:gd name="T8" fmla="*/ 77 w 95"/>
                  <a:gd name="T9" fmla="*/ 90 h 90"/>
                  <a:gd name="T10" fmla="*/ 95 w 95"/>
                  <a:gd name="T11" fmla="*/ 51 h 90"/>
                  <a:gd name="T12" fmla="*/ 42 w 95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90">
                    <a:moveTo>
                      <a:pt x="42" y="0"/>
                    </a:moveTo>
                    <a:cubicBezTo>
                      <a:pt x="25" y="0"/>
                      <a:pt x="9" y="8"/>
                      <a:pt x="0" y="21"/>
                    </a:cubicBezTo>
                    <a:cubicBezTo>
                      <a:pt x="9" y="13"/>
                      <a:pt x="21" y="8"/>
                      <a:pt x="35" y="8"/>
                    </a:cubicBezTo>
                    <a:cubicBezTo>
                      <a:pt x="64" y="8"/>
                      <a:pt x="87" y="31"/>
                      <a:pt x="87" y="60"/>
                    </a:cubicBezTo>
                    <a:cubicBezTo>
                      <a:pt x="87" y="71"/>
                      <a:pt x="84" y="81"/>
                      <a:pt x="77" y="90"/>
                    </a:cubicBezTo>
                    <a:cubicBezTo>
                      <a:pt x="88" y="80"/>
                      <a:pt x="95" y="67"/>
                      <a:pt x="95" y="51"/>
                    </a:cubicBezTo>
                    <a:cubicBezTo>
                      <a:pt x="95" y="23"/>
                      <a:pt x="71" y="0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5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25" name="标题 124"/>
          <p:cNvSpPr>
            <a:spLocks noGrp="1"/>
          </p:cNvSpPr>
          <p:nvPr>
            <p:ph type="title"/>
            <p:custDataLst>
              <p:tags r:id="rId49"/>
            </p:custDataLst>
          </p:nvPr>
        </p:nvSpPr>
        <p:spPr>
          <a:xfrm>
            <a:off x="817950" y="311220"/>
            <a:ext cx="10969200" cy="705600"/>
          </a:xfrm>
        </p:spPr>
        <p:txBody>
          <a:bodyPr/>
          <a:lstStyle/>
          <a:p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教育系统</a:t>
            </a:r>
            <a:r>
              <a: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--</a:t>
            </a:r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开发案例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126" name="图示 125"/>
          <p:cNvGraphicFramePr/>
          <p:nvPr>
            <p:custDataLst>
              <p:tags r:id="rId50"/>
            </p:custDataLst>
          </p:nvPr>
        </p:nvGraphicFramePr>
        <p:xfrm>
          <a:off x="2645410" y="125095"/>
          <a:ext cx="7296785" cy="6548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1" r:lo="rId52" r:qs="rId53" r:cs="rId54"/>
          </a:graphicData>
        </a:graphic>
      </p:graphicFrame>
      <p:sp>
        <p:nvSpPr>
          <p:cNvPr id="127" name="矩形 126"/>
          <p:cNvSpPr/>
          <p:nvPr>
            <p:custDataLst>
              <p:tags r:id="rId56"/>
            </p:custDataLst>
          </p:nvPr>
        </p:nvSpPr>
        <p:spPr>
          <a:xfrm>
            <a:off x="0" y="342132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1"/>
            </p:custDataLst>
          </p:nvPr>
        </p:nvGrpSpPr>
        <p:grpSpPr>
          <a:xfrm rot="10800000">
            <a:off x="49448" y="479891"/>
            <a:ext cx="387592" cy="368650"/>
            <a:chOff x="11618671" y="6443791"/>
            <a:chExt cx="387592" cy="368650"/>
          </a:xfrm>
        </p:grpSpPr>
        <p:sp>
          <p:nvSpPr>
            <p:cNvPr id="15" name="矩形 14"/>
            <p:cNvSpPr/>
            <p:nvPr userDrawn="1">
              <p:custDataLst>
                <p:tags r:id="rId2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charset="-122"/>
                <a:cs typeface="微软雅黑" charset="-122"/>
              </a:endParaRPr>
            </a:p>
          </p:txBody>
        </p:sp>
        <p:sp>
          <p:nvSpPr>
            <p:cNvPr id="16" name="矩形 15"/>
            <p:cNvSpPr/>
            <p:nvPr userDrawn="1">
              <p:custDataLst>
                <p:tags r:id="rId3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lt1"/>
                </a:solidFill>
                <a:latin typeface="微软雅黑" charset="-122"/>
                <a:cs typeface="微软雅黑" charset="-122"/>
              </a:endParaRPr>
            </a:p>
          </p:txBody>
        </p:sp>
        <p:sp>
          <p:nvSpPr>
            <p:cNvPr id="17" name="矩形 16"/>
            <p:cNvSpPr/>
            <p:nvPr userDrawn="1">
              <p:custDataLst>
                <p:tags r:id="rId4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charset="-122"/>
                <a:cs typeface="微软雅黑" charset="-122"/>
              </a:endParaRPr>
            </a:p>
          </p:txBody>
        </p:sp>
      </p:grpSp>
      <p:cxnSp>
        <p:nvCxnSpPr>
          <p:cNvPr id="6" name="直接连接符 1"/>
          <p:cNvCxnSpPr/>
          <p:nvPr>
            <p:custDataLst>
              <p:tags r:id="rId5"/>
            </p:custDataLst>
          </p:nvPr>
        </p:nvCxnSpPr>
        <p:spPr>
          <a:xfrm>
            <a:off x="0" y="4739657"/>
            <a:ext cx="12192000" cy="0"/>
          </a:xfrm>
          <a:prstGeom prst="line">
            <a:avLst/>
          </a:prstGeom>
          <a:ln w="12700">
            <a:solidFill>
              <a:schemeClr val="dk1">
                <a:alpha val="2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2"/>
          <p:cNvSpPr txBox="1"/>
          <p:nvPr>
            <p:custDataLst>
              <p:tags r:id="rId6"/>
            </p:custDataLst>
          </p:nvPr>
        </p:nvSpPr>
        <p:spPr>
          <a:xfrm>
            <a:off x="609562" y="609581"/>
            <a:ext cx="10972876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chemeClr val="lt1"/>
                </a:solidFill>
                <a:uFillTx/>
                <a:latin typeface="微软雅黑" charset="-122"/>
                <a:ea typeface="微软雅黑" charset="-122"/>
                <a:sym typeface="+mn-lt"/>
              </a:rPr>
              <a:t>城市智慧停车云平台</a:t>
            </a:r>
            <a:endParaRPr lang="zh-CN" altLang="en-US" sz="3600" b="1" spc="200" dirty="0">
              <a:solidFill>
                <a:schemeClr val="lt1"/>
              </a:solidFill>
              <a:uFillTx/>
              <a:latin typeface="微软雅黑" charset="-122"/>
              <a:ea typeface="微软雅黑" charset="-122"/>
              <a:sym typeface="+mn-lt"/>
            </a:endParaRPr>
          </a:p>
        </p:txBody>
      </p:sp>
      <p:pic>
        <p:nvPicPr>
          <p:cNvPr id="10" name="PA-图片 28" descr="C:\Users\2GGTFQ2\Desktop\图片库\通用图片占位符（尺寸已调整）\几何\16.9\字体感觉1.png字体感觉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4765" r="4765"/>
          <a:stretch>
            <a:fillRect/>
          </a:stretch>
        </p:blipFill>
        <p:spPr>
          <a:xfrm>
            <a:off x="8605797" y="2479971"/>
            <a:ext cx="3227017" cy="1815182"/>
          </a:xfrm>
          <a:prstGeom prst="rect">
            <a:avLst/>
          </a:prstGeom>
          <a:effectLst/>
        </p:spPr>
      </p:pic>
      <p:pic>
        <p:nvPicPr>
          <p:cNvPr id="13" name="PA-图片 31" descr="C:\Users\2GGTFQ2\Desktop\图片库\通用图片占位符（尺寸已调整）\几何\16.9\字体感觉3.png字体感觉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4758" r="4758"/>
          <a:stretch>
            <a:fillRect/>
          </a:stretch>
        </p:blipFill>
        <p:spPr>
          <a:xfrm>
            <a:off x="359134" y="2479971"/>
            <a:ext cx="3227547" cy="1815182"/>
          </a:xfrm>
          <a:prstGeom prst="rect">
            <a:avLst/>
          </a:prstGeom>
          <a:effectLst/>
        </p:spPr>
      </p:pic>
      <p:sp>
        <p:nvSpPr>
          <p:cNvPr id="11" name="Title 6"/>
          <p:cNvSpPr txBox="1"/>
          <p:nvPr>
            <p:custDataLst>
              <p:tags r:id="rId10"/>
            </p:custDataLst>
          </p:nvPr>
        </p:nvSpPr>
        <p:spPr>
          <a:xfrm>
            <a:off x="753745" y="4882515"/>
            <a:ext cx="10658475" cy="12801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charset="-122"/>
                <a:ea typeface="微软雅黑" charset="-122"/>
                <a:cs typeface="微软雅黑" charset="-122"/>
                <a:sym typeface="+mn-lt"/>
              </a:rPr>
              <a:t>城市智慧停车云平台是龙湾执法局牵头建设的项目，平台一方面面向管理者提供监管所需的实时停车信息；另一方面面向驾车者提供服务，以云计算技术、无线通信技术等为技术支撑，提供停车场路线的车位路线引导、空车位查询、有效指引驾驶员停车。</a:t>
            </a:r>
            <a:endParaRPr lang="zh-CN" altLang="en-US" sz="1600" spc="180" dirty="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charset="-122"/>
              <a:ea typeface="微软雅黑" charset="-122"/>
              <a:cs typeface="微软雅黑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646805" y="1845945"/>
            <a:ext cx="4899025" cy="294259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338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5400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1077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1078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6468"/>
                                          </p:val>
                                        </p:tav>
                                        <p:tav tm="50000">
                                          <p:val>
                                            <p:fltVal val="1.26468"/>
                                          </p:val>
                                        </p:tav>
                                        <p:tav tm="55000">
                                          <p:val>
                                            <p:fltVal val="-0.264727"/>
                                          </p:val>
                                        </p:tav>
                                        <p:tav tm="60000">
                                          <p:val>
                                            <p:fltVal val="-0.264727"/>
                                          </p:val>
                                        </p:tav>
                                        <p:tav tm="100000">
                                          <p:val>
                                            <p:fltVal val="0.161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52936"/>
                                          </p:val>
                                        </p:tav>
                                        <p:tav tm="55000">
                                          <p:val>
                                            <p:fltVal val="1.52936"/>
                                          </p:val>
                                        </p:tav>
                                        <p:tav tm="60000">
                                          <p:val>
                                            <p:fltVal val="0.493958"/>
                                          </p:val>
                                        </p:tav>
                                        <p:tav tm="100000">
                                          <p:val>
                                            <p:fltVal val="0.4939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4.34717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6763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1.41285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4.34717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3382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5400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1078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1078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 idx="4294967295"/>
          </p:nvPr>
        </p:nvSpPr>
        <p:spPr>
          <a:xfrm>
            <a:off x="814705" y="170180"/>
            <a:ext cx="5459095" cy="523875"/>
          </a:xfrm>
        </p:spPr>
        <p:txBody>
          <a:bodyPr>
            <a:noAutofit/>
          </a:bodyPr>
          <a:lstStyle/>
          <a:p>
            <a:r>
              <a:rPr lang="zh-CN" altLang="en-US" sz="3600" b="1" spc="16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  <a:sym typeface="+mn-lt"/>
              </a:rPr>
              <a:t>城市智慧停车云平台特</a:t>
            </a:r>
            <a:r>
              <a:rPr lang="zh-CN" altLang="en-US" sz="3600" b="1" spc="160" dirty="0">
                <a:solidFill>
                  <a:schemeClr val="accent1"/>
                </a:solidFill>
                <a:uFillTx/>
                <a:latin typeface="微软雅黑" charset="-122"/>
                <a:ea typeface="微软雅黑" charset="-122"/>
                <a:sym typeface="+mn-lt"/>
              </a:rPr>
              <a:t>性</a:t>
            </a:r>
            <a:endParaRPr lang="zh-CN" altLang="en-US" sz="3600" b="1" spc="160" dirty="0">
              <a:solidFill>
                <a:schemeClr val="accent1"/>
              </a:solidFill>
              <a:uFillTx/>
              <a:latin typeface="微软雅黑" charset="-122"/>
              <a:ea typeface="微软雅黑" charset="-122"/>
              <a:sym typeface="+mn-lt"/>
            </a:endParaRPr>
          </a:p>
        </p:txBody>
      </p:sp>
      <p:sp>
        <p:nvSpPr>
          <p:cNvPr id="36" name="任意多边形 14"/>
          <p:cNvSpPr/>
          <p:nvPr/>
        </p:nvSpPr>
        <p:spPr>
          <a:xfrm>
            <a:off x="1691401" y="2305786"/>
            <a:ext cx="3093962" cy="3093962"/>
          </a:xfrm>
          <a:custGeom>
            <a:avLst/>
            <a:gdLst>
              <a:gd name="connsiteX0" fmla="*/ 1102132 w 2204265"/>
              <a:gd name="connsiteY0" fmla="*/ 321083 h 2204265"/>
              <a:gd name="connsiteX1" fmla="*/ 311557 w 2204265"/>
              <a:gd name="connsiteY1" fmla="*/ 1111658 h 2204265"/>
              <a:gd name="connsiteX2" fmla="*/ 1102132 w 2204265"/>
              <a:gd name="connsiteY2" fmla="*/ 1902233 h 2204265"/>
              <a:gd name="connsiteX3" fmla="*/ 1892707 w 2204265"/>
              <a:gd name="connsiteY3" fmla="*/ 1111658 h 2204265"/>
              <a:gd name="connsiteX4" fmla="*/ 1102132 w 2204265"/>
              <a:gd name="connsiteY4" fmla="*/ 321083 h 2204265"/>
              <a:gd name="connsiteX5" fmla="*/ 977042 w 2204265"/>
              <a:gd name="connsiteY5" fmla="*/ 0 h 2204265"/>
              <a:gd name="connsiteX6" fmla="*/ 1227224 w 2204265"/>
              <a:gd name="connsiteY6" fmla="*/ 0 h 2204265"/>
              <a:gd name="connsiteX7" fmla="*/ 1276006 w 2204265"/>
              <a:gd name="connsiteY7" fmla="*/ 227584 h 2204265"/>
              <a:gd name="connsiteX8" fmla="*/ 1287791 w 2204265"/>
              <a:gd name="connsiteY8" fmla="*/ 229382 h 2204265"/>
              <a:gd name="connsiteX9" fmla="*/ 1387705 w 2204265"/>
              <a:gd name="connsiteY9" fmla="*/ 259057 h 2204265"/>
              <a:gd name="connsiteX10" fmla="*/ 1544868 w 2204265"/>
              <a:gd name="connsiteY10" fmla="*/ 85113 h 2204265"/>
              <a:gd name="connsiteX11" fmla="*/ 1761531 w 2204265"/>
              <a:gd name="connsiteY11" fmla="*/ 210203 h 2204265"/>
              <a:gd name="connsiteX12" fmla="*/ 1691902 w 2204265"/>
              <a:gd name="connsiteY12" fmla="*/ 425756 h 2204265"/>
              <a:gd name="connsiteX13" fmla="*/ 1705003 w 2204265"/>
              <a:gd name="connsiteY13" fmla="*/ 435309 h 2204265"/>
              <a:gd name="connsiteX14" fmla="*/ 1774668 w 2204265"/>
              <a:gd name="connsiteY14" fmla="*/ 502325 h 2204265"/>
              <a:gd name="connsiteX15" fmla="*/ 1782142 w 2204265"/>
              <a:gd name="connsiteY15" fmla="*/ 511190 h 2204265"/>
              <a:gd name="connsiteX16" fmla="*/ 1994063 w 2204265"/>
              <a:gd name="connsiteY16" fmla="*/ 442735 h 2204265"/>
              <a:gd name="connsiteX17" fmla="*/ 2119154 w 2204265"/>
              <a:gd name="connsiteY17" fmla="*/ 659399 h 2204265"/>
              <a:gd name="connsiteX18" fmla="*/ 1961265 w 2204265"/>
              <a:gd name="connsiteY18" fmla="*/ 802053 h 2204265"/>
              <a:gd name="connsiteX19" fmla="*/ 1974042 w 2204265"/>
              <a:gd name="connsiteY19" fmla="*/ 833752 h 2204265"/>
              <a:gd name="connsiteX20" fmla="*/ 1999140 w 2204265"/>
              <a:gd name="connsiteY20" fmla="*/ 933073 h 2204265"/>
              <a:gd name="connsiteX21" fmla="*/ 2204265 w 2204265"/>
              <a:gd name="connsiteY21" fmla="*/ 977042 h 2204265"/>
              <a:gd name="connsiteX22" fmla="*/ 2204265 w 2204265"/>
              <a:gd name="connsiteY22" fmla="*/ 1227224 h 2204265"/>
              <a:gd name="connsiteX23" fmla="*/ 2012137 w 2204265"/>
              <a:gd name="connsiteY23" fmla="*/ 1268406 h 2204265"/>
              <a:gd name="connsiteX24" fmla="*/ 2004638 w 2204265"/>
              <a:gd name="connsiteY24" fmla="*/ 1317545 h 2204265"/>
              <a:gd name="connsiteX25" fmla="*/ 1985237 w 2204265"/>
              <a:gd name="connsiteY25" fmla="*/ 1394985 h 2204265"/>
              <a:gd name="connsiteX26" fmla="*/ 1977636 w 2204265"/>
              <a:gd name="connsiteY26" fmla="*/ 1417004 h 2204265"/>
              <a:gd name="connsiteX27" fmla="*/ 2119154 w 2204265"/>
              <a:gd name="connsiteY27" fmla="*/ 1544868 h 2204265"/>
              <a:gd name="connsiteX28" fmla="*/ 1994063 w 2204265"/>
              <a:gd name="connsiteY28" fmla="*/ 1761531 h 2204265"/>
              <a:gd name="connsiteX29" fmla="*/ 1820151 w 2204265"/>
              <a:gd name="connsiteY29" fmla="*/ 1705353 h 2204265"/>
              <a:gd name="connsiteX30" fmla="*/ 1798711 w 2204265"/>
              <a:gd name="connsiteY30" fmla="*/ 1734758 h 2204265"/>
              <a:gd name="connsiteX31" fmla="*/ 1731696 w 2204265"/>
              <a:gd name="connsiteY31" fmla="*/ 1804423 h 2204265"/>
              <a:gd name="connsiteX32" fmla="*/ 1706998 w 2204265"/>
              <a:gd name="connsiteY32" fmla="*/ 1825242 h 2204265"/>
              <a:gd name="connsiteX33" fmla="*/ 1761531 w 2204265"/>
              <a:gd name="connsiteY33" fmla="*/ 1994062 h 2204265"/>
              <a:gd name="connsiteX34" fmla="*/ 1544868 w 2204265"/>
              <a:gd name="connsiteY34" fmla="*/ 2119153 h 2204265"/>
              <a:gd name="connsiteX35" fmla="*/ 1429863 w 2204265"/>
              <a:gd name="connsiteY35" fmla="*/ 1991868 h 2204265"/>
              <a:gd name="connsiteX36" fmla="*/ 1400268 w 2204265"/>
              <a:gd name="connsiteY36" fmla="*/ 2003797 h 2204265"/>
              <a:gd name="connsiteX37" fmla="*/ 1262745 w 2204265"/>
              <a:gd name="connsiteY37" fmla="*/ 2038549 h 2204265"/>
              <a:gd name="connsiteX38" fmla="*/ 1227224 w 2204265"/>
              <a:gd name="connsiteY38" fmla="*/ 2204265 h 2204265"/>
              <a:gd name="connsiteX39" fmla="*/ 977042 w 2204265"/>
              <a:gd name="connsiteY39" fmla="*/ 2204265 h 2204265"/>
              <a:gd name="connsiteX40" fmla="*/ 941447 w 2204265"/>
              <a:gd name="connsiteY40" fmla="*/ 2038203 h 2204265"/>
              <a:gd name="connsiteX41" fmla="*/ 916475 w 2204265"/>
              <a:gd name="connsiteY41" fmla="*/ 2034392 h 2204265"/>
              <a:gd name="connsiteX42" fmla="*/ 774169 w 2204265"/>
              <a:gd name="connsiteY42" fmla="*/ 1992127 h 2204265"/>
              <a:gd name="connsiteX43" fmla="*/ 659399 w 2204265"/>
              <a:gd name="connsiteY43" fmla="*/ 2119153 h 2204265"/>
              <a:gd name="connsiteX44" fmla="*/ 442735 w 2204265"/>
              <a:gd name="connsiteY44" fmla="*/ 1994062 h 2204265"/>
              <a:gd name="connsiteX45" fmla="*/ 496981 w 2204265"/>
              <a:gd name="connsiteY45" fmla="*/ 1826130 h 2204265"/>
              <a:gd name="connsiteX46" fmla="*/ 391274 w 2204265"/>
              <a:gd name="connsiteY46" fmla="*/ 1717869 h 2204265"/>
              <a:gd name="connsiteX47" fmla="*/ 382878 w 2204265"/>
              <a:gd name="connsiteY47" fmla="*/ 1705753 h 2204265"/>
              <a:gd name="connsiteX48" fmla="*/ 210204 w 2204265"/>
              <a:gd name="connsiteY48" fmla="*/ 1761531 h 2204265"/>
              <a:gd name="connsiteX49" fmla="*/ 85113 w 2204265"/>
              <a:gd name="connsiteY49" fmla="*/ 1544868 h 2204265"/>
              <a:gd name="connsiteX50" fmla="*/ 226733 w 2204265"/>
              <a:gd name="connsiteY50" fmla="*/ 1416912 h 2204265"/>
              <a:gd name="connsiteX51" fmla="*/ 212821 w 2204265"/>
              <a:gd name="connsiteY51" fmla="*/ 1373126 h 2204265"/>
              <a:gd name="connsiteX52" fmla="*/ 191748 w 2204265"/>
              <a:gd name="connsiteY52" fmla="*/ 1268325 h 2204265"/>
              <a:gd name="connsiteX53" fmla="*/ 0 w 2204265"/>
              <a:gd name="connsiteY53" fmla="*/ 1227224 h 2204265"/>
              <a:gd name="connsiteX54" fmla="*/ 0 w 2204265"/>
              <a:gd name="connsiteY54" fmla="*/ 977042 h 2204265"/>
              <a:gd name="connsiteX55" fmla="*/ 203220 w 2204265"/>
              <a:gd name="connsiteY55" fmla="*/ 933481 h 2204265"/>
              <a:gd name="connsiteX56" fmla="*/ 212821 w 2204265"/>
              <a:gd name="connsiteY56" fmla="*/ 890649 h 2204265"/>
              <a:gd name="connsiteX57" fmla="*/ 243470 w 2204265"/>
              <a:gd name="connsiteY57" fmla="*/ 802476 h 2204265"/>
              <a:gd name="connsiteX58" fmla="*/ 85113 w 2204265"/>
              <a:gd name="connsiteY58" fmla="*/ 659399 h 2204265"/>
              <a:gd name="connsiteX59" fmla="*/ 210204 w 2204265"/>
              <a:gd name="connsiteY59" fmla="*/ 442735 h 2204265"/>
              <a:gd name="connsiteX60" fmla="*/ 423776 w 2204265"/>
              <a:gd name="connsiteY60" fmla="*/ 511723 h 2204265"/>
              <a:gd name="connsiteX61" fmla="*/ 470557 w 2204265"/>
              <a:gd name="connsiteY61" fmla="*/ 461243 h 2204265"/>
              <a:gd name="connsiteX62" fmla="*/ 512656 w 2204265"/>
              <a:gd name="connsiteY62" fmla="*/ 426662 h 2204265"/>
              <a:gd name="connsiteX63" fmla="*/ 442735 w 2204265"/>
              <a:gd name="connsiteY63" fmla="*/ 210203 h 2204265"/>
              <a:gd name="connsiteX64" fmla="*/ 659399 w 2204265"/>
              <a:gd name="connsiteY64" fmla="*/ 85113 h 2204265"/>
              <a:gd name="connsiteX65" fmla="*/ 815299 w 2204265"/>
              <a:gd name="connsiteY65" fmla="*/ 257661 h 2204265"/>
              <a:gd name="connsiteX66" fmla="*/ 916475 w 2204265"/>
              <a:gd name="connsiteY66" fmla="*/ 229382 h 2204265"/>
              <a:gd name="connsiteX67" fmla="*/ 928259 w 2204265"/>
              <a:gd name="connsiteY67" fmla="*/ 227584 h 220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204265" h="2204265">
                <a:moveTo>
                  <a:pt x="1102132" y="321083"/>
                </a:moveTo>
                <a:cubicBezTo>
                  <a:pt x="665509" y="321083"/>
                  <a:pt x="311557" y="675035"/>
                  <a:pt x="311557" y="1111658"/>
                </a:cubicBezTo>
                <a:cubicBezTo>
                  <a:pt x="311557" y="1548281"/>
                  <a:pt x="665509" y="1902233"/>
                  <a:pt x="1102132" y="1902233"/>
                </a:cubicBezTo>
                <a:cubicBezTo>
                  <a:pt x="1538755" y="1902233"/>
                  <a:pt x="1892707" y="1548281"/>
                  <a:pt x="1892707" y="1111658"/>
                </a:cubicBezTo>
                <a:cubicBezTo>
                  <a:pt x="1892707" y="675035"/>
                  <a:pt x="1538755" y="321083"/>
                  <a:pt x="1102132" y="321083"/>
                </a:cubicBezTo>
                <a:close/>
                <a:moveTo>
                  <a:pt x="977042" y="0"/>
                </a:moveTo>
                <a:lnTo>
                  <a:pt x="1227224" y="0"/>
                </a:lnTo>
                <a:lnTo>
                  <a:pt x="1276006" y="227584"/>
                </a:lnTo>
                <a:lnTo>
                  <a:pt x="1287791" y="229382"/>
                </a:lnTo>
                <a:lnTo>
                  <a:pt x="1387705" y="259057"/>
                </a:lnTo>
                <a:lnTo>
                  <a:pt x="1544868" y="85113"/>
                </a:lnTo>
                <a:lnTo>
                  <a:pt x="1761531" y="210203"/>
                </a:lnTo>
                <a:lnTo>
                  <a:pt x="1691902" y="425756"/>
                </a:lnTo>
                <a:lnTo>
                  <a:pt x="1705003" y="435309"/>
                </a:lnTo>
                <a:cubicBezTo>
                  <a:pt x="1729378" y="456423"/>
                  <a:pt x="1752634" y="478795"/>
                  <a:pt x="1774668" y="502325"/>
                </a:cubicBezTo>
                <a:lnTo>
                  <a:pt x="1782142" y="511190"/>
                </a:lnTo>
                <a:lnTo>
                  <a:pt x="1994063" y="442735"/>
                </a:lnTo>
                <a:lnTo>
                  <a:pt x="2119154" y="659399"/>
                </a:lnTo>
                <a:lnTo>
                  <a:pt x="1961265" y="802053"/>
                </a:lnTo>
                <a:lnTo>
                  <a:pt x="1974042" y="833752"/>
                </a:lnTo>
                <a:lnTo>
                  <a:pt x="1999140" y="933073"/>
                </a:lnTo>
                <a:lnTo>
                  <a:pt x="2204265" y="977042"/>
                </a:lnTo>
                <a:lnTo>
                  <a:pt x="2204265" y="1227224"/>
                </a:lnTo>
                <a:lnTo>
                  <a:pt x="2012137" y="1268406"/>
                </a:lnTo>
                <a:lnTo>
                  <a:pt x="2004638" y="1317545"/>
                </a:lnTo>
                <a:cubicBezTo>
                  <a:pt x="1999269" y="1343782"/>
                  <a:pt x="1992785" y="1369612"/>
                  <a:pt x="1985237" y="1394985"/>
                </a:cubicBezTo>
                <a:lnTo>
                  <a:pt x="1977636" y="1417004"/>
                </a:lnTo>
                <a:lnTo>
                  <a:pt x="2119154" y="1544868"/>
                </a:lnTo>
                <a:lnTo>
                  <a:pt x="1994063" y="1761531"/>
                </a:lnTo>
                <a:lnTo>
                  <a:pt x="1820151" y="1705353"/>
                </a:lnTo>
                <a:lnTo>
                  <a:pt x="1798711" y="1734758"/>
                </a:lnTo>
                <a:cubicBezTo>
                  <a:pt x="1777597" y="1759133"/>
                  <a:pt x="1755225" y="1782388"/>
                  <a:pt x="1731696" y="1804423"/>
                </a:cubicBezTo>
                <a:lnTo>
                  <a:pt x="1706998" y="1825242"/>
                </a:lnTo>
                <a:lnTo>
                  <a:pt x="1761531" y="1994062"/>
                </a:lnTo>
                <a:lnTo>
                  <a:pt x="1544868" y="2119153"/>
                </a:lnTo>
                <a:lnTo>
                  <a:pt x="1429863" y="1991868"/>
                </a:lnTo>
                <a:lnTo>
                  <a:pt x="1400268" y="2003797"/>
                </a:lnTo>
                <a:lnTo>
                  <a:pt x="1262745" y="2038549"/>
                </a:lnTo>
                <a:lnTo>
                  <a:pt x="1227224" y="2204265"/>
                </a:lnTo>
                <a:lnTo>
                  <a:pt x="977042" y="2204265"/>
                </a:lnTo>
                <a:lnTo>
                  <a:pt x="941447" y="2038203"/>
                </a:lnTo>
                <a:lnTo>
                  <a:pt x="916475" y="2034392"/>
                </a:lnTo>
                <a:lnTo>
                  <a:pt x="774169" y="1992127"/>
                </a:lnTo>
                <a:lnTo>
                  <a:pt x="659399" y="2119153"/>
                </a:lnTo>
                <a:lnTo>
                  <a:pt x="442735" y="1994062"/>
                </a:lnTo>
                <a:lnTo>
                  <a:pt x="496981" y="1826130"/>
                </a:lnTo>
                <a:lnTo>
                  <a:pt x="391274" y="1717869"/>
                </a:lnTo>
                <a:lnTo>
                  <a:pt x="382878" y="1705753"/>
                </a:lnTo>
                <a:lnTo>
                  <a:pt x="210204" y="1761531"/>
                </a:lnTo>
                <a:lnTo>
                  <a:pt x="85113" y="1544868"/>
                </a:lnTo>
                <a:lnTo>
                  <a:pt x="226733" y="1416912"/>
                </a:lnTo>
                <a:lnTo>
                  <a:pt x="212821" y="1373126"/>
                </a:lnTo>
                <a:lnTo>
                  <a:pt x="191748" y="1268325"/>
                </a:lnTo>
                <a:lnTo>
                  <a:pt x="0" y="1227224"/>
                </a:lnTo>
                <a:lnTo>
                  <a:pt x="0" y="977042"/>
                </a:lnTo>
                <a:lnTo>
                  <a:pt x="203220" y="933481"/>
                </a:lnTo>
                <a:lnTo>
                  <a:pt x="212821" y="890649"/>
                </a:lnTo>
                <a:lnTo>
                  <a:pt x="243470" y="802476"/>
                </a:lnTo>
                <a:lnTo>
                  <a:pt x="85113" y="659399"/>
                </a:lnTo>
                <a:lnTo>
                  <a:pt x="210204" y="442735"/>
                </a:lnTo>
                <a:lnTo>
                  <a:pt x="423776" y="511723"/>
                </a:lnTo>
                <a:lnTo>
                  <a:pt x="470557" y="461243"/>
                </a:lnTo>
                <a:lnTo>
                  <a:pt x="512656" y="426662"/>
                </a:lnTo>
                <a:lnTo>
                  <a:pt x="442735" y="210203"/>
                </a:lnTo>
                <a:lnTo>
                  <a:pt x="659399" y="85113"/>
                </a:lnTo>
                <a:lnTo>
                  <a:pt x="815299" y="257661"/>
                </a:lnTo>
                <a:lnTo>
                  <a:pt x="916475" y="229382"/>
                </a:lnTo>
                <a:lnTo>
                  <a:pt x="928259" y="227584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310" y="222117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1823199" y="1533375"/>
            <a:ext cx="7488555" cy="772160"/>
            <a:chOff x="468937" y="2419540"/>
            <a:chExt cx="7488555" cy="772160"/>
          </a:xfrm>
        </p:grpSpPr>
        <p:sp>
          <p:nvSpPr>
            <p:cNvPr id="87" name="TextBox 18"/>
            <p:cNvSpPr txBox="1"/>
            <p:nvPr/>
          </p:nvSpPr>
          <p:spPr>
            <a:xfrm flipH="1">
              <a:off x="468937" y="2419540"/>
              <a:ext cx="311658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cs typeface="+mn-ea"/>
                </a:defRPr>
              </a:lvl1pPr>
            </a:lstStyle>
            <a:p>
              <a:pPr algn="l"/>
              <a:r>
                <a:rPr lang="zh-CN" b="1" spc="300">
                  <a:solidFill>
                    <a:schemeClr val="accent1"/>
                  </a:solidFill>
                  <a:latin typeface="微软雅黑" charset="-122"/>
                  <a:ea typeface="微软雅黑" charset="-122"/>
                  <a:sym typeface="+mn-ea"/>
                </a:rPr>
                <a:t>汇聚多种不同设备</a:t>
              </a:r>
              <a:r>
                <a:rPr lang="zh-CN" b="1" spc="300">
                  <a:solidFill>
                    <a:schemeClr val="accent1"/>
                  </a:solidFill>
                  <a:latin typeface="微软雅黑" charset="-122"/>
                  <a:ea typeface="微软雅黑" charset="-122"/>
                  <a:sym typeface="+mn-ea"/>
                </a:rPr>
                <a:t>和系统</a:t>
              </a:r>
              <a:endParaRPr dirty="0">
                <a:sym typeface="+mn-lt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470207" y="2823400"/>
              <a:ext cx="7487285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>
                  <a:sym typeface="+mn-ea"/>
                </a:rPr>
                <a:t>兼容市面上大部分主流的停车设备、物联网设备、停车系统。如道尔、海康、大华、蓝卡等</a:t>
              </a:r>
              <a:endParaRPr lang="zh-CN" altLang="en-US" sz="1200" dirty="0">
                <a:latin typeface="宋体" pitchFamily="2" charset="-122"/>
                <a:ea typeface="宋体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823199" y="3014830"/>
            <a:ext cx="7488555" cy="864235"/>
            <a:chOff x="468937" y="2419540"/>
            <a:chExt cx="7488555" cy="864235"/>
          </a:xfrm>
        </p:grpSpPr>
        <p:sp>
          <p:nvSpPr>
            <p:cNvPr id="11" name="TextBox 18"/>
            <p:cNvSpPr txBox="1"/>
            <p:nvPr/>
          </p:nvSpPr>
          <p:spPr>
            <a:xfrm flipH="1">
              <a:off x="468937" y="2419540"/>
              <a:ext cx="445008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cs typeface="+mn-ea"/>
                </a:defRPr>
              </a:lvl1pPr>
            </a:lstStyle>
            <a:p>
              <a:pPr algn="l"/>
              <a:r>
                <a:rPr lang="zh-CN" b="1" spc="300">
                  <a:solidFill>
                    <a:schemeClr val="accent1"/>
                  </a:solidFill>
                  <a:latin typeface="微软雅黑" charset="-122"/>
                  <a:ea typeface="微软雅黑" charset="-122"/>
                  <a:sym typeface="+mn-ea"/>
                </a:rPr>
                <a:t>整合多种停车场数据，</a:t>
              </a:r>
              <a:r>
                <a:rPr lang="zh-CN" b="1" spc="300">
                  <a:solidFill>
                    <a:schemeClr val="accent1"/>
                  </a:solidFill>
                  <a:latin typeface="微软雅黑" charset="-122"/>
                  <a:ea typeface="微软雅黑" charset="-122"/>
                  <a:sym typeface="+mn-ea"/>
                </a:rPr>
                <a:t>实现数据共享</a:t>
              </a:r>
              <a:endParaRPr lang="zh-CN" b="1" spc="300">
                <a:solidFill>
                  <a:schemeClr val="accent1"/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70207" y="2823400"/>
              <a:ext cx="7487285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>
                <a:buNone/>
              </a:pPr>
              <a:r>
                <a:rPr lang="zh-CN" altLang="en-US" sz="1200">
                  <a:sym typeface="+mn-ea"/>
                </a:rPr>
                <a:t>整合不同停车场，可以将「场库」停车场遗漏的订单，通过「路测」回收，</a:t>
              </a:r>
              <a:r>
                <a:rPr lang="zh-CN" altLang="en-US" sz="1200">
                  <a:sym typeface="+mn-ea"/>
                </a:rPr>
                <a:t>以降低了逃单率</a:t>
              </a:r>
              <a:endParaRPr lang="zh-CN" altLang="en-US" sz="1200"/>
            </a:p>
            <a:p>
              <a:pPr indent="0" algn="l">
                <a:buNone/>
              </a:pPr>
              <a:r>
                <a:rPr lang="zh-CN" altLang="en-US" sz="1200">
                  <a:sym typeface="+mn-ea"/>
                </a:rPr>
                <a:t>规范车主的停车行为。</a:t>
              </a:r>
              <a:endParaRPr lang="zh-CN" altLang="en-US" sz="1200" dirty="0">
                <a:latin typeface="宋体" pitchFamily="2" charset="-122"/>
                <a:ea typeface="宋体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895589" y="4371190"/>
            <a:ext cx="7488555" cy="1075690"/>
            <a:chOff x="340667" y="2392870"/>
            <a:chExt cx="7488555" cy="1075690"/>
          </a:xfrm>
        </p:grpSpPr>
        <p:sp>
          <p:nvSpPr>
            <p:cNvPr id="6" name="TextBox 18"/>
            <p:cNvSpPr txBox="1"/>
            <p:nvPr/>
          </p:nvSpPr>
          <p:spPr>
            <a:xfrm flipH="1">
              <a:off x="340667" y="2392870"/>
              <a:ext cx="399605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cs typeface="+mn-ea"/>
                </a:defRPr>
              </a:lvl1pPr>
            </a:lstStyle>
            <a:p>
              <a:r>
                <a:rPr lang="zh-CN" b="1" spc="300">
                  <a:solidFill>
                    <a:schemeClr val="accent1"/>
                  </a:solidFill>
                  <a:latin typeface="微软雅黑" charset="-122"/>
                  <a:ea typeface="微软雅黑" charset="-122"/>
                  <a:sym typeface="+mn-ea"/>
                </a:rPr>
                <a:t>远程</a:t>
              </a:r>
              <a:r>
                <a:rPr lang="zh-CN" altLang="en-US" b="1" spc="300">
                  <a:solidFill>
                    <a:schemeClr val="accent1"/>
                  </a:solidFill>
                  <a:latin typeface="微软雅黑" charset="-122"/>
                  <a:ea typeface="微软雅黑" charset="-122"/>
                  <a:sym typeface="+mn-ea"/>
                </a:rPr>
                <a:t>运维降低成</a:t>
              </a:r>
              <a:r>
                <a:rPr lang="zh-CN" altLang="en-US" b="1" spc="300">
                  <a:solidFill>
                    <a:schemeClr val="accent1"/>
                  </a:solidFill>
                  <a:latin typeface="微软雅黑" charset="-122"/>
                  <a:ea typeface="微软雅黑" charset="-122"/>
                  <a:sym typeface="+mn-ea"/>
                </a:rPr>
                <a:t>本</a:t>
              </a:r>
              <a:endParaRPr lang="zh-CN" altLang="en-US" b="1" spc="300">
                <a:solidFill>
                  <a:schemeClr val="accent1"/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937" y="2823400"/>
              <a:ext cx="748728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>
                  <a:sym typeface="+mn-ea"/>
                </a:rPr>
                <a:t>通过远程运维，减少运维人员，提升运维</a:t>
              </a:r>
              <a:r>
                <a:rPr lang="zh-CN" altLang="en-US" sz="1200">
                  <a:sym typeface="+mn-ea"/>
                </a:rPr>
                <a:t>效率。除了主流线路，还有通过NB-IoT或者</a:t>
              </a:r>
              <a:r>
                <a:rPr lang="en-US" altLang="zh-CN" sz="1200">
                  <a:sym typeface="+mn-ea"/>
                </a:rPr>
                <a:t>5</a:t>
              </a:r>
              <a:r>
                <a:rPr lang="en-US" altLang="zh-CN" sz="1200">
                  <a:sym typeface="+mn-ea"/>
                </a:rPr>
                <a:t>G</a:t>
              </a:r>
              <a:r>
                <a:rPr lang="zh-CN" altLang="en-US" sz="1200">
                  <a:sym typeface="+mn-ea"/>
                </a:rPr>
                <a:t>网络连接的</a:t>
              </a:r>
              <a:r>
                <a:rPr lang="en-US" altLang="zh-CN" sz="1200">
                  <a:sym typeface="+mn-ea"/>
                </a:rPr>
                <a:t>B</a:t>
              </a:r>
              <a:r>
                <a:rPr lang="zh-CN" altLang="en-US" sz="1200">
                  <a:sym typeface="+mn-ea"/>
                </a:rPr>
                <a:t>方案，哪怕物理线路断了，也可以紧急开闸。</a:t>
              </a:r>
              <a:endParaRPr lang="zh-CN" altLang="en-US" sz="1200" dirty="0">
                <a:latin typeface="宋体" pitchFamily="2" charset="-122"/>
                <a:ea typeface="宋体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9" name="图片 8" descr="远程审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525" y="4451350"/>
            <a:ext cx="915670" cy="915670"/>
          </a:xfrm>
          <a:prstGeom prst="rect">
            <a:avLst/>
          </a:prstGeom>
        </p:spPr>
      </p:pic>
      <p:pic>
        <p:nvPicPr>
          <p:cNvPr id="13" name="图片 12" descr="统一-数据汇聚监控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" y="1445895"/>
            <a:ext cx="859155" cy="859155"/>
          </a:xfrm>
          <a:prstGeom prst="rect">
            <a:avLst/>
          </a:prstGeom>
        </p:spPr>
      </p:pic>
      <p:pic>
        <p:nvPicPr>
          <p:cNvPr id="14" name="图片 13" descr="停车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0" y="3030220"/>
            <a:ext cx="797560" cy="79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/>
          <p:nvPr>
            <p:custDataLst>
              <p:tags r:id="rId1"/>
            </p:custDataLst>
          </p:nvPr>
        </p:nvSpPr>
        <p:spPr>
          <a:xfrm>
            <a:off x="0" y="4419635"/>
            <a:ext cx="304800" cy="19812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lt1"/>
                </a:solidFill>
                <a:uFillTx/>
                <a:latin typeface="微软雅黑" charset="-122"/>
                <a:ea typeface="微软雅黑" charset="-122"/>
                <a:sym typeface="+mn-lt"/>
              </a:rPr>
              <a:t>企业一码通平台</a:t>
            </a:r>
            <a:endParaRPr lang="zh-CN" altLang="en-US" sz="3200" b="1" spc="160" dirty="0">
              <a:solidFill>
                <a:schemeClr val="lt1"/>
              </a:solidFill>
              <a:uFillTx/>
              <a:latin typeface="微软雅黑" charset="-122"/>
              <a:ea typeface="微软雅黑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9304" b="9304"/>
          <a:stretch>
            <a:fillRect/>
          </a:stretch>
        </p:blipFill>
        <p:spPr>
          <a:xfrm>
            <a:off x="0" y="1301762"/>
            <a:ext cx="5943638" cy="25908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360" h="4080">
                <a:moveTo>
                  <a:pt x="0" y="0"/>
                </a:moveTo>
                <a:lnTo>
                  <a:pt x="9360" y="0"/>
                </a:lnTo>
                <a:lnTo>
                  <a:pt x="9360" y="4080"/>
                </a:lnTo>
                <a:lnTo>
                  <a:pt x="0" y="40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12538" b="12538"/>
          <a:stretch>
            <a:fillRect/>
          </a:stretch>
        </p:blipFill>
        <p:spPr>
          <a:xfrm>
            <a:off x="1066809" y="4232945"/>
            <a:ext cx="4876838" cy="19812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3120">
                <a:moveTo>
                  <a:pt x="0" y="0"/>
                </a:moveTo>
                <a:lnTo>
                  <a:pt x="7680" y="0"/>
                </a:lnTo>
                <a:lnTo>
                  <a:pt x="7680" y="3120"/>
                </a:lnTo>
                <a:lnTo>
                  <a:pt x="0" y="31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7465" r="7465"/>
          <a:stretch>
            <a:fillRect/>
          </a:stretch>
        </p:blipFill>
        <p:spPr>
          <a:xfrm>
            <a:off x="6248450" y="1248422"/>
            <a:ext cx="5334038" cy="48768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7680">
                <a:moveTo>
                  <a:pt x="0" y="0"/>
                </a:moveTo>
                <a:lnTo>
                  <a:pt x="8400" y="0"/>
                </a:lnTo>
                <a:lnTo>
                  <a:pt x="8400" y="7680"/>
                </a:lnTo>
                <a:lnTo>
                  <a:pt x="0" y="76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矩形 6"/>
          <p:cNvSpPr/>
          <p:nvPr>
            <p:custDataLst>
              <p:tags r:id="rId9"/>
            </p:custDataLst>
          </p:nvPr>
        </p:nvSpPr>
        <p:spPr>
          <a:xfrm>
            <a:off x="11887200" y="1524000"/>
            <a:ext cx="304802" cy="487683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 idx="4294967295"/>
          </p:nvPr>
        </p:nvSpPr>
        <p:spPr>
          <a:xfrm>
            <a:off x="814705" y="170180"/>
            <a:ext cx="5546725" cy="523875"/>
          </a:xfrm>
        </p:spPr>
        <p:txBody>
          <a:bodyPr>
            <a:noAutofit/>
          </a:bodyPr>
          <a:p>
            <a:r>
              <a:rPr lang="zh-CN" altLang="en-US" sz="3600" spc="100" dirty="0">
                <a:sym typeface="+mn-lt"/>
              </a:rPr>
              <a:t>企业一码通</a:t>
            </a:r>
            <a:r>
              <a:rPr lang="zh-CN" altLang="en-US" sz="3600" spc="100" dirty="0">
                <a:sym typeface="+mn-lt"/>
              </a:rPr>
              <a:t>平台</a:t>
            </a:r>
            <a:endParaRPr lang="zh-CN" altLang="en-US" sz="3600" spc="100" dirty="0"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310" y="222117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240150" y="2810799"/>
            <a:ext cx="10060047" cy="2072234"/>
            <a:chOff x="1343812" y="3673546"/>
            <a:chExt cx="10060047" cy="2072234"/>
          </a:xfrm>
        </p:grpSpPr>
        <p:grpSp>
          <p:nvGrpSpPr>
            <p:cNvPr id="9" name="组合 8"/>
            <p:cNvGrpSpPr/>
            <p:nvPr/>
          </p:nvGrpSpPr>
          <p:grpSpPr>
            <a:xfrm>
              <a:off x="1343812" y="3673546"/>
              <a:ext cx="4394580" cy="791571"/>
              <a:chOff x="6096000" y="898148"/>
              <a:chExt cx="4394580" cy="791571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6096000" y="898148"/>
                <a:ext cx="4394580" cy="79157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6096000" y="898148"/>
                <a:ext cx="791571" cy="79157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6207456" y="1001545"/>
                <a:ext cx="7915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cs typeface="+mn-ea"/>
                    <a:sym typeface="+mn-lt"/>
                  </a:rPr>
                  <a:t>01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7119887" y="1063507"/>
                <a:ext cx="3157463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defRPr/>
                </a:pPr>
                <a:r>
                  <a:rPr lang="zh-CN" altLang="en-US" sz="2400" b="1" dirty="0">
                    <a:cs typeface="+mn-ea"/>
                    <a:sym typeface="+mn-lt"/>
                  </a:rPr>
                  <a:t>关于我</a:t>
                </a:r>
                <a:r>
                  <a:rPr lang="zh-CN" altLang="en-US" sz="2400" b="1" dirty="0">
                    <a:cs typeface="+mn-ea"/>
                    <a:sym typeface="+mn-lt"/>
                  </a:rPr>
                  <a:t>们</a:t>
                </a:r>
                <a:endParaRPr lang="zh-CN" altLang="en-US" sz="2400" b="1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43812" y="4954209"/>
              <a:ext cx="4394580" cy="791571"/>
              <a:chOff x="6096000" y="898148"/>
              <a:chExt cx="4394580" cy="791571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6096000" y="898148"/>
                <a:ext cx="4394580" cy="79157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096000" y="898148"/>
                <a:ext cx="791571" cy="79157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6207456" y="1001545"/>
                <a:ext cx="7915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cs typeface="+mn-ea"/>
                    <a:sym typeface="+mn-lt"/>
                  </a:rPr>
                  <a:t>03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7120522" y="1001277"/>
                <a:ext cx="3157463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defRPr/>
                </a:pPr>
                <a:r>
                  <a:rPr lang="zh-CN" altLang="en-US" sz="2400" b="1" dirty="0">
                    <a:cs typeface="+mn-ea"/>
                    <a:sym typeface="+mn-lt"/>
                  </a:rPr>
                  <a:t>行业解决</a:t>
                </a:r>
                <a:r>
                  <a:rPr lang="zh-CN" altLang="en-US" sz="2400" b="1" dirty="0">
                    <a:cs typeface="+mn-ea"/>
                    <a:sym typeface="+mn-lt"/>
                  </a:rPr>
                  <a:t>方案</a:t>
                </a:r>
                <a:endParaRPr lang="zh-CN" altLang="en-US" sz="2400" b="1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7009279" y="3673546"/>
              <a:ext cx="4394580" cy="791571"/>
              <a:chOff x="6096000" y="898148"/>
              <a:chExt cx="4394580" cy="791571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6096000" y="898148"/>
                <a:ext cx="4394580" cy="79157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6096000" y="898148"/>
                <a:ext cx="791571" cy="79157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6207456" y="1001545"/>
                <a:ext cx="7915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cs typeface="+mn-ea"/>
                    <a:sym typeface="+mn-lt"/>
                  </a:rPr>
                  <a:t>02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7138937" y="1093987"/>
                <a:ext cx="3157463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defRPr/>
                </a:pPr>
                <a:r>
                  <a:rPr lang="zh-CN" altLang="en-US" sz="2400" b="1" dirty="0">
                    <a:cs typeface="+mn-ea"/>
                    <a:sym typeface="+mn-lt"/>
                  </a:rPr>
                  <a:t>文化</a:t>
                </a:r>
                <a:r>
                  <a:rPr lang="zh-CN" altLang="en-US" sz="2400" b="1" dirty="0">
                    <a:cs typeface="+mn-ea"/>
                    <a:sym typeface="+mn-lt"/>
                  </a:rPr>
                  <a:t>理念</a:t>
                </a:r>
                <a:endParaRPr lang="zh-CN" altLang="en-US" sz="2400" b="1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7009279" y="4954209"/>
              <a:ext cx="4394580" cy="791571"/>
              <a:chOff x="6096000" y="898148"/>
              <a:chExt cx="4394580" cy="79157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6096000" y="898148"/>
                <a:ext cx="4394580" cy="79157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6096000" y="898148"/>
                <a:ext cx="791571" cy="79157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207456" y="1001545"/>
                <a:ext cx="7915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cs typeface="+mn-ea"/>
                    <a:sym typeface="+mn-lt"/>
                  </a:rPr>
                  <a:t>04</a:t>
                </a:r>
                <a:endParaRPr kumimoji="0" lang="zh-CN" altLang="en-US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7139572" y="1062872"/>
                <a:ext cx="3157463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defRPr/>
                </a:pPr>
                <a:r>
                  <a:rPr lang="zh-CN" altLang="en-US" sz="2400" b="1" dirty="0">
                    <a:cs typeface="+mn-ea"/>
                    <a:sym typeface="+mn-lt"/>
                  </a:rPr>
                  <a:t>产品</a:t>
                </a:r>
                <a:r>
                  <a:rPr lang="zh-CN" altLang="en-US" sz="2400" b="1" dirty="0">
                    <a:cs typeface="+mn-ea"/>
                    <a:sym typeface="+mn-lt"/>
                  </a:rPr>
                  <a:t>案例</a:t>
                </a:r>
                <a:endParaRPr lang="zh-CN" altLang="en-US" sz="2400" b="1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43" name="文本框 42"/>
          <p:cNvSpPr txBox="1"/>
          <p:nvPr/>
        </p:nvSpPr>
        <p:spPr>
          <a:xfrm>
            <a:off x="5261840" y="924714"/>
            <a:ext cx="1900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目录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等腰三角形 8"/>
          <p:cNvSpPr/>
          <p:nvPr/>
        </p:nvSpPr>
        <p:spPr>
          <a:xfrm rot="10800000">
            <a:off x="9974565" y="-625579"/>
            <a:ext cx="3622068" cy="2947285"/>
          </a:xfrm>
          <a:custGeom>
            <a:avLst/>
            <a:gdLst>
              <a:gd name="connsiteX0" fmla="*/ 0 w 3622068"/>
              <a:gd name="connsiteY0" fmla="*/ 1918585 h 1918585"/>
              <a:gd name="connsiteX1" fmla="*/ 1811034 w 3622068"/>
              <a:gd name="connsiteY1" fmla="*/ 0 h 1918585"/>
              <a:gd name="connsiteX2" fmla="*/ 3622068 w 3622068"/>
              <a:gd name="connsiteY2" fmla="*/ 1918585 h 1918585"/>
              <a:gd name="connsiteX3" fmla="*/ 0 w 3622068"/>
              <a:gd name="connsiteY3" fmla="*/ 1918585 h 1918585"/>
              <a:gd name="connsiteX0-1" fmla="*/ 0 w 3622068"/>
              <a:gd name="connsiteY0-2" fmla="*/ 2947285 h 2947285"/>
              <a:gd name="connsiteX1-3" fmla="*/ 934734 w 3622068"/>
              <a:gd name="connsiteY1-4" fmla="*/ 0 h 2947285"/>
              <a:gd name="connsiteX2-5" fmla="*/ 3622068 w 3622068"/>
              <a:gd name="connsiteY2-6" fmla="*/ 2947285 h 2947285"/>
              <a:gd name="connsiteX3-7" fmla="*/ 0 w 3622068"/>
              <a:gd name="connsiteY3-8" fmla="*/ 2947285 h 29472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622068" h="2947285">
                <a:moveTo>
                  <a:pt x="0" y="2947285"/>
                </a:moveTo>
                <a:lnTo>
                  <a:pt x="934734" y="0"/>
                </a:lnTo>
                <a:lnTo>
                  <a:pt x="3622068" y="2947285"/>
                </a:lnTo>
                <a:lnTo>
                  <a:pt x="0" y="294728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114300" dist="38100" dir="8100000" algn="tr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 rot="19121631">
            <a:off x="11696361" y="-3442317"/>
            <a:ext cx="178477" cy="10470146"/>
          </a:xfrm>
          <a:prstGeom prst="rect">
            <a:avLst/>
          </a:prstGeom>
          <a:solidFill>
            <a:srgbClr val="363636"/>
          </a:solidFill>
          <a:ln>
            <a:noFill/>
          </a:ln>
          <a:effectLst>
            <a:outerShdw blurRad="63500" sx="102000" sy="102000" algn="ctr" rotWithShape="0">
              <a:prstClr val="black">
                <a:alpha val="9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等腰三角形 8"/>
          <p:cNvSpPr/>
          <p:nvPr/>
        </p:nvSpPr>
        <p:spPr>
          <a:xfrm>
            <a:off x="-1478891" y="4883031"/>
            <a:ext cx="3622068" cy="2947285"/>
          </a:xfrm>
          <a:custGeom>
            <a:avLst/>
            <a:gdLst>
              <a:gd name="connsiteX0" fmla="*/ 0 w 3622068"/>
              <a:gd name="connsiteY0" fmla="*/ 1918585 h 1918585"/>
              <a:gd name="connsiteX1" fmla="*/ 1811034 w 3622068"/>
              <a:gd name="connsiteY1" fmla="*/ 0 h 1918585"/>
              <a:gd name="connsiteX2" fmla="*/ 3622068 w 3622068"/>
              <a:gd name="connsiteY2" fmla="*/ 1918585 h 1918585"/>
              <a:gd name="connsiteX3" fmla="*/ 0 w 3622068"/>
              <a:gd name="connsiteY3" fmla="*/ 1918585 h 1918585"/>
              <a:gd name="connsiteX0-1" fmla="*/ 0 w 3622068"/>
              <a:gd name="connsiteY0-2" fmla="*/ 2947285 h 2947285"/>
              <a:gd name="connsiteX1-3" fmla="*/ 934734 w 3622068"/>
              <a:gd name="connsiteY1-4" fmla="*/ 0 h 2947285"/>
              <a:gd name="connsiteX2-5" fmla="*/ 3622068 w 3622068"/>
              <a:gd name="connsiteY2-6" fmla="*/ 2947285 h 2947285"/>
              <a:gd name="connsiteX3-7" fmla="*/ 0 w 3622068"/>
              <a:gd name="connsiteY3-8" fmla="*/ 2947285 h 29472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622068" h="2947285">
                <a:moveTo>
                  <a:pt x="0" y="2947285"/>
                </a:moveTo>
                <a:lnTo>
                  <a:pt x="934734" y="0"/>
                </a:lnTo>
                <a:lnTo>
                  <a:pt x="3622068" y="2947285"/>
                </a:lnTo>
                <a:lnTo>
                  <a:pt x="0" y="294728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114300" dist="38100" dir="8100000" algn="tr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 rot="19121631">
            <a:off x="1257747" y="1404552"/>
            <a:ext cx="178477" cy="10470146"/>
          </a:xfrm>
          <a:prstGeom prst="rect">
            <a:avLst/>
          </a:prstGeom>
          <a:solidFill>
            <a:srgbClr val="363636"/>
          </a:solidFill>
          <a:ln>
            <a:noFill/>
          </a:ln>
          <a:effectLst>
            <a:outerShdw blurRad="63500" sx="102000" sy="102000" algn="ctr" rotWithShape="0">
              <a:prstClr val="black">
                <a:alpha val="9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747" name="直接连接符 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342616" y="2705476"/>
            <a:ext cx="501091" cy="0"/>
          </a:xfrm>
          <a:prstGeom prst="line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48" name="椭圆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912037" y="2563121"/>
            <a:ext cx="283287" cy="283286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9pPr>
          </a:lstStyle>
          <a:p>
            <a:pPr marL="0" algn="ctr" ea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spc="60">
                <a:solidFill>
                  <a:schemeClr val="lt1">
                    <a:lumMod val="50000"/>
                  </a:schemeClr>
                </a:solidFill>
                <a:latin typeface="+mn-lt"/>
                <a:ea typeface="+mn-ea"/>
              </a:rPr>
              <a:t>1</a:t>
            </a:r>
            <a:endParaRPr lang="en-US" altLang="en-US" sz="1400" spc="60">
              <a:solidFill>
                <a:schemeClr val="lt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1749" name="文本框 2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03164" y="2214350"/>
            <a:ext cx="2283380" cy="96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chemeClr val="accent1"/>
                </a:solidFill>
                <a:latin typeface="Arial" panose="020B060402020209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9pPr>
          </a:lstStyle>
          <a:p>
            <a:pPr marL="0" lvl="0" indent="0" algn="l" eaLnBrk="1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sz="1600" spc="8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实时并动态了解民营企业经营的健康情况。</a:t>
            </a:r>
            <a:endParaRPr sz="1600" spc="8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31752" name="任意多边形 27"/>
          <p:cNvSpPr/>
          <p:nvPr>
            <p:custDataLst>
              <p:tags r:id="rId4"/>
            </p:custDataLst>
          </p:nvPr>
        </p:nvSpPr>
        <p:spPr bwMode="auto">
          <a:xfrm rot="3240000">
            <a:off x="6637958" y="2651382"/>
            <a:ext cx="911075" cy="358736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/>
          </a:p>
        </p:txBody>
      </p:sp>
      <p:sp>
        <p:nvSpPr>
          <p:cNvPr id="31753" name="任意多边形 28"/>
          <p:cNvSpPr/>
          <p:nvPr>
            <p:custDataLst>
              <p:tags r:id="rId5"/>
            </p:custDataLst>
          </p:nvPr>
        </p:nvSpPr>
        <p:spPr bwMode="auto">
          <a:xfrm rot="7560000">
            <a:off x="6637958" y="3815848"/>
            <a:ext cx="911075" cy="358736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/>
          </a:p>
        </p:txBody>
      </p:sp>
      <p:cxnSp>
        <p:nvCxnSpPr>
          <p:cNvPr id="31755" name="直接连接符 31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7342616" y="4092017"/>
            <a:ext cx="501091" cy="0"/>
          </a:xfrm>
          <a:prstGeom prst="line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6" name="椭圆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912037" y="3949662"/>
            <a:ext cx="283287" cy="283286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9pPr>
          </a:lstStyle>
          <a:p>
            <a:pPr marL="0" algn="ctr" ea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spc="60">
                <a:solidFill>
                  <a:schemeClr val="lt1">
                    <a:lumMod val="50000"/>
                  </a:schemeClr>
                </a:solidFill>
                <a:latin typeface="+mn-lt"/>
                <a:ea typeface="+mn-ea"/>
              </a:rPr>
              <a:t>2</a:t>
            </a:r>
            <a:endParaRPr lang="en-US" altLang="en-US" sz="1400" spc="60">
              <a:solidFill>
                <a:schemeClr val="lt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1757" name="文本框 2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403164" y="3600891"/>
            <a:ext cx="2283380" cy="96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chemeClr val="accent1"/>
                </a:solidFill>
                <a:latin typeface="Arial" panose="020B060402020209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9pPr>
          </a:lstStyle>
          <a:p>
            <a:pPr marL="0" lvl="0" indent="0" algn="l" eaLnBrk="1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sz="1600" spc="8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实时并动态了解各执法部门对民营企业执法情况。</a:t>
            </a:r>
            <a:endParaRPr sz="1600" spc="8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31751" name="任意多边形 21"/>
          <p:cNvSpPr/>
          <p:nvPr>
            <p:custDataLst>
              <p:tags r:id="rId9"/>
            </p:custDataLst>
          </p:nvPr>
        </p:nvSpPr>
        <p:spPr bwMode="auto">
          <a:xfrm rot="20520000">
            <a:off x="5530433" y="2291221"/>
            <a:ext cx="911075" cy="358736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zh-CN" altLang="en-US"/>
          </a:p>
        </p:txBody>
      </p:sp>
      <p:cxnSp>
        <p:nvCxnSpPr>
          <p:cNvPr id="31758" name="直接连接符 37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 flipH="1">
            <a:off x="5265651" y="2214350"/>
            <a:ext cx="501091" cy="0"/>
          </a:xfrm>
          <a:prstGeom prst="line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9" name="椭圆 3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flipH="1">
            <a:off x="4914034" y="2071995"/>
            <a:ext cx="283287" cy="2832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9pPr>
          </a:lstStyle>
          <a:p>
            <a:pPr marL="0" algn="ctr" ea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spc="60">
                <a:solidFill>
                  <a:schemeClr val="lt1">
                    <a:lumMod val="50000"/>
                  </a:schemeClr>
                </a:solidFill>
                <a:latin typeface="+mn-lt"/>
                <a:ea typeface="+mn-ea"/>
              </a:rPr>
              <a:t>5</a:t>
            </a:r>
            <a:endParaRPr lang="en-US" altLang="en-US" sz="1400" spc="60">
              <a:solidFill>
                <a:schemeClr val="lt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1760" name="文本框 2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flipH="1">
            <a:off x="2422815" y="1723224"/>
            <a:ext cx="2283380" cy="96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chemeClr val="accent1"/>
                </a:solidFill>
                <a:latin typeface="Arial" panose="020B060402020209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9pPr>
          </a:lstStyle>
          <a:p>
            <a:pPr marL="0" lvl="0" indent="0" algn="l" eaLnBrk="1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8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利用大数据分析按行业分析民营企业宏观情况</a:t>
            </a:r>
            <a:endParaRPr lang="zh-CN" altLang="en-US" sz="1600" spc="8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31750" name="任意多边形 23"/>
          <p:cNvSpPr/>
          <p:nvPr>
            <p:custDataLst>
              <p:tags r:id="rId13"/>
            </p:custDataLst>
          </p:nvPr>
        </p:nvSpPr>
        <p:spPr bwMode="auto">
          <a:xfrm rot="16200000">
            <a:off x="4845703" y="3233614"/>
            <a:ext cx="911075" cy="358736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/>
          </a:p>
        </p:txBody>
      </p:sp>
      <p:cxnSp>
        <p:nvCxnSpPr>
          <p:cNvPr id="31761" name="直接连接符 41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4504050" y="3430065"/>
            <a:ext cx="501091" cy="0"/>
          </a:xfrm>
          <a:prstGeom prst="line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62" name="椭圆 4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 flipH="1">
            <a:off x="4152432" y="3287709"/>
            <a:ext cx="283286" cy="283287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9pPr>
          </a:lstStyle>
          <a:p>
            <a:pPr marL="0" algn="ctr" ea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spc="60">
                <a:solidFill>
                  <a:schemeClr val="lt1">
                    <a:lumMod val="50000"/>
                  </a:schemeClr>
                </a:solidFill>
                <a:latin typeface="+mn-lt"/>
                <a:ea typeface="+mn-ea"/>
              </a:rPr>
              <a:t>4</a:t>
            </a:r>
            <a:endParaRPr lang="en-US" altLang="en-US" sz="1400" spc="60">
              <a:solidFill>
                <a:schemeClr val="lt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1763" name="文本框 2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 flipH="1">
            <a:off x="1661214" y="2938939"/>
            <a:ext cx="2283380" cy="96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chemeClr val="accent1"/>
                </a:solidFill>
                <a:latin typeface="Arial" panose="020B060402020209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9pPr>
          </a:lstStyle>
          <a:p>
            <a:pPr marL="0" lvl="0" indent="0" algn="l" eaLnBrk="1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sz="1600" spc="8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完善民营企业诉求反映和权益维护机制</a:t>
            </a:r>
            <a:endParaRPr sz="1600" spc="8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31754" name="任意多边形 29"/>
          <p:cNvSpPr/>
          <p:nvPr>
            <p:custDataLst>
              <p:tags r:id="rId17"/>
            </p:custDataLst>
          </p:nvPr>
        </p:nvSpPr>
        <p:spPr bwMode="auto">
          <a:xfrm rot="11880000">
            <a:off x="5530433" y="4176006"/>
            <a:ext cx="911075" cy="358736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/>
          </a:p>
        </p:txBody>
      </p:sp>
      <p:cxnSp>
        <p:nvCxnSpPr>
          <p:cNvPr id="31764" name="直接连接符 45"/>
          <p:cNvCxnSpPr>
            <a:cxnSpLocks noChangeShapeType="1"/>
          </p:cNvCxnSpPr>
          <p:nvPr>
            <p:custDataLst>
              <p:tags r:id="rId18"/>
            </p:custDataLst>
          </p:nvPr>
        </p:nvCxnSpPr>
        <p:spPr bwMode="auto">
          <a:xfrm flipH="1">
            <a:off x="5291275" y="4637238"/>
            <a:ext cx="501091" cy="0"/>
          </a:xfrm>
          <a:prstGeom prst="line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65" name="椭圆 46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>
            <a:off x="4939657" y="4494883"/>
            <a:ext cx="283287" cy="283287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9pPr>
          </a:lstStyle>
          <a:p>
            <a:pPr marL="0" algn="ctr" ea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spc="60">
                <a:solidFill>
                  <a:schemeClr val="lt1">
                    <a:lumMod val="50000"/>
                  </a:schemeClr>
                </a:solidFill>
                <a:latin typeface="+mn-lt"/>
                <a:ea typeface="+mn-ea"/>
              </a:rPr>
              <a:t>3</a:t>
            </a:r>
            <a:endParaRPr lang="en-US" altLang="en-US" sz="1400" spc="60">
              <a:solidFill>
                <a:schemeClr val="lt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1766" name="文本框 29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 flipH="1">
            <a:off x="2448439" y="4146112"/>
            <a:ext cx="2283380" cy="96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chemeClr val="accent1"/>
                </a:solidFill>
                <a:latin typeface="Arial" panose="020B060402020209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9pPr>
          </a:lstStyle>
          <a:p>
            <a:pPr marL="0" lvl="0" indent="0" algn="l" eaLnBrk="1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sz="1600" spc="8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实时并动态了解惠企政策的执行情况</a:t>
            </a:r>
            <a:endParaRPr sz="1600" spc="8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 idx="4294967295"/>
          </p:nvPr>
        </p:nvSpPr>
        <p:spPr>
          <a:xfrm>
            <a:off x="814705" y="392430"/>
            <a:ext cx="5780405" cy="523875"/>
          </a:xfrm>
        </p:spPr>
        <p:txBody>
          <a:bodyPr>
            <a:noAutofit/>
          </a:bodyPr>
          <a:p>
            <a:r>
              <a:rPr lang="zh-CN" altLang="en-US" sz="3600" spc="100" dirty="0">
                <a:sym typeface="+mn-lt"/>
              </a:rPr>
              <a:t>企业一码通平台平台特性</a:t>
            </a:r>
            <a:br>
              <a:rPr lang="zh-CN" altLang="en-US" sz="3600" spc="100" dirty="0">
                <a:sym typeface="+mn-lt"/>
              </a:rPr>
            </a:br>
            <a:endParaRPr lang="zh-CN" altLang="en-US" sz="3600" spc="100" dirty="0"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310" y="222117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 idx="4294967295"/>
          </p:nvPr>
        </p:nvSpPr>
        <p:spPr>
          <a:xfrm>
            <a:off x="814705" y="170180"/>
            <a:ext cx="5070475" cy="523875"/>
          </a:xfrm>
        </p:spPr>
        <p:txBody>
          <a:bodyPr>
            <a:noAutofit/>
          </a:bodyPr>
          <a:lstStyle/>
          <a:p>
            <a:r>
              <a:rPr lang="zh-CN" altLang="en-US" sz="3600" spc="100" dirty="0">
                <a:sym typeface="+mn-lt"/>
              </a:rPr>
              <a:t>智能运营管理中</a:t>
            </a:r>
            <a:r>
              <a:rPr lang="zh-CN" altLang="en-US" sz="3600" spc="100" dirty="0">
                <a:sym typeface="+mn-lt"/>
              </a:rPr>
              <a:t>心</a:t>
            </a:r>
            <a:endParaRPr lang="zh-CN" altLang="en-US" sz="3600" spc="100" dirty="0">
              <a:sym typeface="+mn-lt"/>
            </a:endParaRPr>
          </a:p>
        </p:txBody>
      </p:sp>
      <p:sp>
        <p:nvSpPr>
          <p:cNvPr id="36" name="任意多边形 14"/>
          <p:cNvSpPr/>
          <p:nvPr/>
        </p:nvSpPr>
        <p:spPr>
          <a:xfrm>
            <a:off x="1691401" y="2100046"/>
            <a:ext cx="3093962" cy="3093962"/>
          </a:xfrm>
          <a:custGeom>
            <a:avLst/>
            <a:gdLst>
              <a:gd name="connsiteX0" fmla="*/ 1102132 w 2204265"/>
              <a:gd name="connsiteY0" fmla="*/ 321083 h 2204265"/>
              <a:gd name="connsiteX1" fmla="*/ 311557 w 2204265"/>
              <a:gd name="connsiteY1" fmla="*/ 1111658 h 2204265"/>
              <a:gd name="connsiteX2" fmla="*/ 1102132 w 2204265"/>
              <a:gd name="connsiteY2" fmla="*/ 1902233 h 2204265"/>
              <a:gd name="connsiteX3" fmla="*/ 1892707 w 2204265"/>
              <a:gd name="connsiteY3" fmla="*/ 1111658 h 2204265"/>
              <a:gd name="connsiteX4" fmla="*/ 1102132 w 2204265"/>
              <a:gd name="connsiteY4" fmla="*/ 321083 h 2204265"/>
              <a:gd name="connsiteX5" fmla="*/ 977042 w 2204265"/>
              <a:gd name="connsiteY5" fmla="*/ 0 h 2204265"/>
              <a:gd name="connsiteX6" fmla="*/ 1227224 w 2204265"/>
              <a:gd name="connsiteY6" fmla="*/ 0 h 2204265"/>
              <a:gd name="connsiteX7" fmla="*/ 1276006 w 2204265"/>
              <a:gd name="connsiteY7" fmla="*/ 227584 h 2204265"/>
              <a:gd name="connsiteX8" fmla="*/ 1287791 w 2204265"/>
              <a:gd name="connsiteY8" fmla="*/ 229382 h 2204265"/>
              <a:gd name="connsiteX9" fmla="*/ 1387705 w 2204265"/>
              <a:gd name="connsiteY9" fmla="*/ 259057 h 2204265"/>
              <a:gd name="connsiteX10" fmla="*/ 1544868 w 2204265"/>
              <a:gd name="connsiteY10" fmla="*/ 85113 h 2204265"/>
              <a:gd name="connsiteX11" fmla="*/ 1761531 w 2204265"/>
              <a:gd name="connsiteY11" fmla="*/ 210203 h 2204265"/>
              <a:gd name="connsiteX12" fmla="*/ 1691902 w 2204265"/>
              <a:gd name="connsiteY12" fmla="*/ 425756 h 2204265"/>
              <a:gd name="connsiteX13" fmla="*/ 1705003 w 2204265"/>
              <a:gd name="connsiteY13" fmla="*/ 435309 h 2204265"/>
              <a:gd name="connsiteX14" fmla="*/ 1774668 w 2204265"/>
              <a:gd name="connsiteY14" fmla="*/ 502325 h 2204265"/>
              <a:gd name="connsiteX15" fmla="*/ 1782142 w 2204265"/>
              <a:gd name="connsiteY15" fmla="*/ 511190 h 2204265"/>
              <a:gd name="connsiteX16" fmla="*/ 1994063 w 2204265"/>
              <a:gd name="connsiteY16" fmla="*/ 442735 h 2204265"/>
              <a:gd name="connsiteX17" fmla="*/ 2119154 w 2204265"/>
              <a:gd name="connsiteY17" fmla="*/ 659399 h 2204265"/>
              <a:gd name="connsiteX18" fmla="*/ 1961265 w 2204265"/>
              <a:gd name="connsiteY18" fmla="*/ 802053 h 2204265"/>
              <a:gd name="connsiteX19" fmla="*/ 1974042 w 2204265"/>
              <a:gd name="connsiteY19" fmla="*/ 833752 h 2204265"/>
              <a:gd name="connsiteX20" fmla="*/ 1999140 w 2204265"/>
              <a:gd name="connsiteY20" fmla="*/ 933073 h 2204265"/>
              <a:gd name="connsiteX21" fmla="*/ 2204265 w 2204265"/>
              <a:gd name="connsiteY21" fmla="*/ 977042 h 2204265"/>
              <a:gd name="connsiteX22" fmla="*/ 2204265 w 2204265"/>
              <a:gd name="connsiteY22" fmla="*/ 1227224 h 2204265"/>
              <a:gd name="connsiteX23" fmla="*/ 2012137 w 2204265"/>
              <a:gd name="connsiteY23" fmla="*/ 1268406 h 2204265"/>
              <a:gd name="connsiteX24" fmla="*/ 2004638 w 2204265"/>
              <a:gd name="connsiteY24" fmla="*/ 1317545 h 2204265"/>
              <a:gd name="connsiteX25" fmla="*/ 1985237 w 2204265"/>
              <a:gd name="connsiteY25" fmla="*/ 1394985 h 2204265"/>
              <a:gd name="connsiteX26" fmla="*/ 1977636 w 2204265"/>
              <a:gd name="connsiteY26" fmla="*/ 1417004 h 2204265"/>
              <a:gd name="connsiteX27" fmla="*/ 2119154 w 2204265"/>
              <a:gd name="connsiteY27" fmla="*/ 1544868 h 2204265"/>
              <a:gd name="connsiteX28" fmla="*/ 1994063 w 2204265"/>
              <a:gd name="connsiteY28" fmla="*/ 1761531 h 2204265"/>
              <a:gd name="connsiteX29" fmla="*/ 1820151 w 2204265"/>
              <a:gd name="connsiteY29" fmla="*/ 1705353 h 2204265"/>
              <a:gd name="connsiteX30" fmla="*/ 1798711 w 2204265"/>
              <a:gd name="connsiteY30" fmla="*/ 1734758 h 2204265"/>
              <a:gd name="connsiteX31" fmla="*/ 1731696 w 2204265"/>
              <a:gd name="connsiteY31" fmla="*/ 1804423 h 2204265"/>
              <a:gd name="connsiteX32" fmla="*/ 1706998 w 2204265"/>
              <a:gd name="connsiteY32" fmla="*/ 1825242 h 2204265"/>
              <a:gd name="connsiteX33" fmla="*/ 1761531 w 2204265"/>
              <a:gd name="connsiteY33" fmla="*/ 1994062 h 2204265"/>
              <a:gd name="connsiteX34" fmla="*/ 1544868 w 2204265"/>
              <a:gd name="connsiteY34" fmla="*/ 2119153 h 2204265"/>
              <a:gd name="connsiteX35" fmla="*/ 1429863 w 2204265"/>
              <a:gd name="connsiteY35" fmla="*/ 1991868 h 2204265"/>
              <a:gd name="connsiteX36" fmla="*/ 1400268 w 2204265"/>
              <a:gd name="connsiteY36" fmla="*/ 2003797 h 2204265"/>
              <a:gd name="connsiteX37" fmla="*/ 1262745 w 2204265"/>
              <a:gd name="connsiteY37" fmla="*/ 2038549 h 2204265"/>
              <a:gd name="connsiteX38" fmla="*/ 1227224 w 2204265"/>
              <a:gd name="connsiteY38" fmla="*/ 2204265 h 2204265"/>
              <a:gd name="connsiteX39" fmla="*/ 977042 w 2204265"/>
              <a:gd name="connsiteY39" fmla="*/ 2204265 h 2204265"/>
              <a:gd name="connsiteX40" fmla="*/ 941447 w 2204265"/>
              <a:gd name="connsiteY40" fmla="*/ 2038203 h 2204265"/>
              <a:gd name="connsiteX41" fmla="*/ 916475 w 2204265"/>
              <a:gd name="connsiteY41" fmla="*/ 2034392 h 2204265"/>
              <a:gd name="connsiteX42" fmla="*/ 774169 w 2204265"/>
              <a:gd name="connsiteY42" fmla="*/ 1992127 h 2204265"/>
              <a:gd name="connsiteX43" fmla="*/ 659399 w 2204265"/>
              <a:gd name="connsiteY43" fmla="*/ 2119153 h 2204265"/>
              <a:gd name="connsiteX44" fmla="*/ 442735 w 2204265"/>
              <a:gd name="connsiteY44" fmla="*/ 1994062 h 2204265"/>
              <a:gd name="connsiteX45" fmla="*/ 496981 w 2204265"/>
              <a:gd name="connsiteY45" fmla="*/ 1826130 h 2204265"/>
              <a:gd name="connsiteX46" fmla="*/ 391274 w 2204265"/>
              <a:gd name="connsiteY46" fmla="*/ 1717869 h 2204265"/>
              <a:gd name="connsiteX47" fmla="*/ 382878 w 2204265"/>
              <a:gd name="connsiteY47" fmla="*/ 1705753 h 2204265"/>
              <a:gd name="connsiteX48" fmla="*/ 210204 w 2204265"/>
              <a:gd name="connsiteY48" fmla="*/ 1761531 h 2204265"/>
              <a:gd name="connsiteX49" fmla="*/ 85113 w 2204265"/>
              <a:gd name="connsiteY49" fmla="*/ 1544868 h 2204265"/>
              <a:gd name="connsiteX50" fmla="*/ 226733 w 2204265"/>
              <a:gd name="connsiteY50" fmla="*/ 1416912 h 2204265"/>
              <a:gd name="connsiteX51" fmla="*/ 212821 w 2204265"/>
              <a:gd name="connsiteY51" fmla="*/ 1373126 h 2204265"/>
              <a:gd name="connsiteX52" fmla="*/ 191748 w 2204265"/>
              <a:gd name="connsiteY52" fmla="*/ 1268325 h 2204265"/>
              <a:gd name="connsiteX53" fmla="*/ 0 w 2204265"/>
              <a:gd name="connsiteY53" fmla="*/ 1227224 h 2204265"/>
              <a:gd name="connsiteX54" fmla="*/ 0 w 2204265"/>
              <a:gd name="connsiteY54" fmla="*/ 977042 h 2204265"/>
              <a:gd name="connsiteX55" fmla="*/ 203220 w 2204265"/>
              <a:gd name="connsiteY55" fmla="*/ 933481 h 2204265"/>
              <a:gd name="connsiteX56" fmla="*/ 212821 w 2204265"/>
              <a:gd name="connsiteY56" fmla="*/ 890649 h 2204265"/>
              <a:gd name="connsiteX57" fmla="*/ 243470 w 2204265"/>
              <a:gd name="connsiteY57" fmla="*/ 802476 h 2204265"/>
              <a:gd name="connsiteX58" fmla="*/ 85113 w 2204265"/>
              <a:gd name="connsiteY58" fmla="*/ 659399 h 2204265"/>
              <a:gd name="connsiteX59" fmla="*/ 210204 w 2204265"/>
              <a:gd name="connsiteY59" fmla="*/ 442735 h 2204265"/>
              <a:gd name="connsiteX60" fmla="*/ 423776 w 2204265"/>
              <a:gd name="connsiteY60" fmla="*/ 511723 h 2204265"/>
              <a:gd name="connsiteX61" fmla="*/ 470557 w 2204265"/>
              <a:gd name="connsiteY61" fmla="*/ 461243 h 2204265"/>
              <a:gd name="connsiteX62" fmla="*/ 512656 w 2204265"/>
              <a:gd name="connsiteY62" fmla="*/ 426662 h 2204265"/>
              <a:gd name="connsiteX63" fmla="*/ 442735 w 2204265"/>
              <a:gd name="connsiteY63" fmla="*/ 210203 h 2204265"/>
              <a:gd name="connsiteX64" fmla="*/ 659399 w 2204265"/>
              <a:gd name="connsiteY64" fmla="*/ 85113 h 2204265"/>
              <a:gd name="connsiteX65" fmla="*/ 815299 w 2204265"/>
              <a:gd name="connsiteY65" fmla="*/ 257661 h 2204265"/>
              <a:gd name="connsiteX66" fmla="*/ 916475 w 2204265"/>
              <a:gd name="connsiteY66" fmla="*/ 229382 h 2204265"/>
              <a:gd name="connsiteX67" fmla="*/ 928259 w 2204265"/>
              <a:gd name="connsiteY67" fmla="*/ 227584 h 220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204265" h="2204265">
                <a:moveTo>
                  <a:pt x="1102132" y="321083"/>
                </a:moveTo>
                <a:cubicBezTo>
                  <a:pt x="665509" y="321083"/>
                  <a:pt x="311557" y="675035"/>
                  <a:pt x="311557" y="1111658"/>
                </a:cubicBezTo>
                <a:cubicBezTo>
                  <a:pt x="311557" y="1548281"/>
                  <a:pt x="665509" y="1902233"/>
                  <a:pt x="1102132" y="1902233"/>
                </a:cubicBezTo>
                <a:cubicBezTo>
                  <a:pt x="1538755" y="1902233"/>
                  <a:pt x="1892707" y="1548281"/>
                  <a:pt x="1892707" y="1111658"/>
                </a:cubicBezTo>
                <a:cubicBezTo>
                  <a:pt x="1892707" y="675035"/>
                  <a:pt x="1538755" y="321083"/>
                  <a:pt x="1102132" y="321083"/>
                </a:cubicBezTo>
                <a:close/>
                <a:moveTo>
                  <a:pt x="977042" y="0"/>
                </a:moveTo>
                <a:lnTo>
                  <a:pt x="1227224" y="0"/>
                </a:lnTo>
                <a:lnTo>
                  <a:pt x="1276006" y="227584"/>
                </a:lnTo>
                <a:lnTo>
                  <a:pt x="1287791" y="229382"/>
                </a:lnTo>
                <a:lnTo>
                  <a:pt x="1387705" y="259057"/>
                </a:lnTo>
                <a:lnTo>
                  <a:pt x="1544868" y="85113"/>
                </a:lnTo>
                <a:lnTo>
                  <a:pt x="1761531" y="210203"/>
                </a:lnTo>
                <a:lnTo>
                  <a:pt x="1691902" y="425756"/>
                </a:lnTo>
                <a:lnTo>
                  <a:pt x="1705003" y="435309"/>
                </a:lnTo>
                <a:cubicBezTo>
                  <a:pt x="1729378" y="456423"/>
                  <a:pt x="1752634" y="478795"/>
                  <a:pt x="1774668" y="502325"/>
                </a:cubicBezTo>
                <a:lnTo>
                  <a:pt x="1782142" y="511190"/>
                </a:lnTo>
                <a:lnTo>
                  <a:pt x="1994063" y="442735"/>
                </a:lnTo>
                <a:lnTo>
                  <a:pt x="2119154" y="659399"/>
                </a:lnTo>
                <a:lnTo>
                  <a:pt x="1961265" y="802053"/>
                </a:lnTo>
                <a:lnTo>
                  <a:pt x="1974042" y="833752"/>
                </a:lnTo>
                <a:lnTo>
                  <a:pt x="1999140" y="933073"/>
                </a:lnTo>
                <a:lnTo>
                  <a:pt x="2204265" y="977042"/>
                </a:lnTo>
                <a:lnTo>
                  <a:pt x="2204265" y="1227224"/>
                </a:lnTo>
                <a:lnTo>
                  <a:pt x="2012137" y="1268406"/>
                </a:lnTo>
                <a:lnTo>
                  <a:pt x="2004638" y="1317545"/>
                </a:lnTo>
                <a:cubicBezTo>
                  <a:pt x="1999269" y="1343782"/>
                  <a:pt x="1992785" y="1369612"/>
                  <a:pt x="1985237" y="1394985"/>
                </a:cubicBezTo>
                <a:lnTo>
                  <a:pt x="1977636" y="1417004"/>
                </a:lnTo>
                <a:lnTo>
                  <a:pt x="2119154" y="1544868"/>
                </a:lnTo>
                <a:lnTo>
                  <a:pt x="1994063" y="1761531"/>
                </a:lnTo>
                <a:lnTo>
                  <a:pt x="1820151" y="1705353"/>
                </a:lnTo>
                <a:lnTo>
                  <a:pt x="1798711" y="1734758"/>
                </a:lnTo>
                <a:cubicBezTo>
                  <a:pt x="1777597" y="1759133"/>
                  <a:pt x="1755225" y="1782388"/>
                  <a:pt x="1731696" y="1804423"/>
                </a:cubicBezTo>
                <a:lnTo>
                  <a:pt x="1706998" y="1825242"/>
                </a:lnTo>
                <a:lnTo>
                  <a:pt x="1761531" y="1994062"/>
                </a:lnTo>
                <a:lnTo>
                  <a:pt x="1544868" y="2119153"/>
                </a:lnTo>
                <a:lnTo>
                  <a:pt x="1429863" y="1991868"/>
                </a:lnTo>
                <a:lnTo>
                  <a:pt x="1400268" y="2003797"/>
                </a:lnTo>
                <a:lnTo>
                  <a:pt x="1262745" y="2038549"/>
                </a:lnTo>
                <a:lnTo>
                  <a:pt x="1227224" y="2204265"/>
                </a:lnTo>
                <a:lnTo>
                  <a:pt x="977042" y="2204265"/>
                </a:lnTo>
                <a:lnTo>
                  <a:pt x="941447" y="2038203"/>
                </a:lnTo>
                <a:lnTo>
                  <a:pt x="916475" y="2034392"/>
                </a:lnTo>
                <a:lnTo>
                  <a:pt x="774169" y="1992127"/>
                </a:lnTo>
                <a:lnTo>
                  <a:pt x="659399" y="2119153"/>
                </a:lnTo>
                <a:lnTo>
                  <a:pt x="442735" y="1994062"/>
                </a:lnTo>
                <a:lnTo>
                  <a:pt x="496981" y="1826130"/>
                </a:lnTo>
                <a:lnTo>
                  <a:pt x="391274" y="1717869"/>
                </a:lnTo>
                <a:lnTo>
                  <a:pt x="382878" y="1705753"/>
                </a:lnTo>
                <a:lnTo>
                  <a:pt x="210204" y="1761531"/>
                </a:lnTo>
                <a:lnTo>
                  <a:pt x="85113" y="1544868"/>
                </a:lnTo>
                <a:lnTo>
                  <a:pt x="226733" y="1416912"/>
                </a:lnTo>
                <a:lnTo>
                  <a:pt x="212821" y="1373126"/>
                </a:lnTo>
                <a:lnTo>
                  <a:pt x="191748" y="1268325"/>
                </a:lnTo>
                <a:lnTo>
                  <a:pt x="0" y="1227224"/>
                </a:lnTo>
                <a:lnTo>
                  <a:pt x="0" y="977042"/>
                </a:lnTo>
                <a:lnTo>
                  <a:pt x="203220" y="933481"/>
                </a:lnTo>
                <a:lnTo>
                  <a:pt x="212821" y="890649"/>
                </a:lnTo>
                <a:lnTo>
                  <a:pt x="243470" y="802476"/>
                </a:lnTo>
                <a:lnTo>
                  <a:pt x="85113" y="659399"/>
                </a:lnTo>
                <a:lnTo>
                  <a:pt x="210204" y="442735"/>
                </a:lnTo>
                <a:lnTo>
                  <a:pt x="423776" y="511723"/>
                </a:lnTo>
                <a:lnTo>
                  <a:pt x="470557" y="461243"/>
                </a:lnTo>
                <a:lnTo>
                  <a:pt x="512656" y="426662"/>
                </a:lnTo>
                <a:lnTo>
                  <a:pt x="442735" y="210203"/>
                </a:lnTo>
                <a:lnTo>
                  <a:pt x="659399" y="85113"/>
                </a:lnTo>
                <a:lnTo>
                  <a:pt x="815299" y="257661"/>
                </a:lnTo>
                <a:lnTo>
                  <a:pt x="916475" y="229382"/>
                </a:lnTo>
                <a:lnTo>
                  <a:pt x="928259" y="227584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0" y="222117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5650" y="1121410"/>
            <a:ext cx="4965700" cy="1918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63945" y="1121410"/>
            <a:ext cx="4538980" cy="19272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34465" y="5927090"/>
            <a:ext cx="2125980" cy="368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业务申报线上审核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8" name="图片 1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3632200"/>
            <a:ext cx="4978400" cy="20478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945" y="3632200"/>
            <a:ext cx="4699000" cy="21958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677150" y="5927090"/>
            <a:ext cx="2011680" cy="368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电子围栏预警通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知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1676400"/>
            <a:ext cx="12192000" cy="441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4339" name="Freeform 5"/>
          <p:cNvSpPr/>
          <p:nvPr>
            <p:custDataLst>
              <p:tags r:id="rId2"/>
            </p:custDataLst>
          </p:nvPr>
        </p:nvSpPr>
        <p:spPr bwMode="auto">
          <a:xfrm>
            <a:off x="4927679" y="2812064"/>
            <a:ext cx="1285219" cy="1485054"/>
          </a:xfrm>
          <a:custGeom>
            <a:avLst/>
            <a:gdLst>
              <a:gd name="T0" fmla="*/ 0 w 789"/>
              <a:gd name="T1" fmla="*/ 2147483646 h 912"/>
              <a:gd name="T2" fmla="*/ 2147483646 w 789"/>
              <a:gd name="T3" fmla="*/ 0 h 912"/>
              <a:gd name="T4" fmla="*/ 2147483646 w 789"/>
              <a:gd name="T5" fmla="*/ 2147483646 h 912"/>
              <a:gd name="T6" fmla="*/ 2147483646 w 789"/>
              <a:gd name="T7" fmla="*/ 2147483646 h 912"/>
              <a:gd name="T8" fmla="*/ 2147483646 w 789"/>
              <a:gd name="T9" fmla="*/ 2147483646 h 912"/>
              <a:gd name="T10" fmla="*/ 0 w 789"/>
              <a:gd name="T11" fmla="*/ 2147483646 h 912"/>
              <a:gd name="T12" fmla="*/ 0 w 789"/>
              <a:gd name="T13" fmla="*/ 2147483646 h 9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89" h="912">
                <a:moveTo>
                  <a:pt x="0" y="227"/>
                </a:moveTo>
                <a:lnTo>
                  <a:pt x="396" y="0"/>
                </a:lnTo>
                <a:lnTo>
                  <a:pt x="789" y="227"/>
                </a:lnTo>
                <a:lnTo>
                  <a:pt x="789" y="682"/>
                </a:lnTo>
                <a:lnTo>
                  <a:pt x="396" y="912"/>
                </a:lnTo>
                <a:lnTo>
                  <a:pt x="0" y="682"/>
                </a:lnTo>
                <a:lnTo>
                  <a:pt x="0" y="22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charset="-122"/>
              <a:sym typeface="Arial" panose="020B0604020202090204" pitchFamily="34" charset="0"/>
            </a:endParaRPr>
          </a:p>
        </p:txBody>
      </p:sp>
      <p:sp>
        <p:nvSpPr>
          <p:cNvPr id="14340" name="Freeform 6"/>
          <p:cNvSpPr/>
          <p:nvPr>
            <p:custDataLst>
              <p:tags r:id="rId3"/>
            </p:custDataLst>
          </p:nvPr>
        </p:nvSpPr>
        <p:spPr bwMode="auto">
          <a:xfrm>
            <a:off x="6570774" y="3538264"/>
            <a:ext cx="1154607" cy="1329627"/>
          </a:xfrm>
          <a:custGeom>
            <a:avLst/>
            <a:gdLst>
              <a:gd name="T0" fmla="*/ 0 w 709"/>
              <a:gd name="T1" fmla="*/ 2147483646 h 816"/>
              <a:gd name="T2" fmla="*/ 2147483646 w 709"/>
              <a:gd name="T3" fmla="*/ 0 h 816"/>
              <a:gd name="T4" fmla="*/ 2147483646 w 709"/>
              <a:gd name="T5" fmla="*/ 2147483646 h 816"/>
              <a:gd name="T6" fmla="*/ 2147483646 w 709"/>
              <a:gd name="T7" fmla="*/ 2147483646 h 816"/>
              <a:gd name="T8" fmla="*/ 2147483646 w 709"/>
              <a:gd name="T9" fmla="*/ 2147483646 h 816"/>
              <a:gd name="T10" fmla="*/ 0 w 709"/>
              <a:gd name="T11" fmla="*/ 2147483646 h 816"/>
              <a:gd name="T12" fmla="*/ 0 w 709"/>
              <a:gd name="T13" fmla="*/ 2147483646 h 8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09" h="816">
                <a:moveTo>
                  <a:pt x="0" y="205"/>
                </a:moveTo>
                <a:lnTo>
                  <a:pt x="354" y="0"/>
                </a:lnTo>
                <a:lnTo>
                  <a:pt x="709" y="205"/>
                </a:lnTo>
                <a:lnTo>
                  <a:pt x="709" y="614"/>
                </a:lnTo>
                <a:lnTo>
                  <a:pt x="354" y="816"/>
                </a:lnTo>
                <a:lnTo>
                  <a:pt x="0" y="614"/>
                </a:lnTo>
                <a:lnTo>
                  <a:pt x="0" y="20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charset="-122"/>
              <a:sym typeface="Arial" panose="020B0604020202090204" pitchFamily="34" charset="0"/>
            </a:endParaRPr>
          </a:p>
        </p:txBody>
      </p:sp>
      <p:sp>
        <p:nvSpPr>
          <p:cNvPr id="14343" name="Freeform 9"/>
          <p:cNvSpPr/>
          <p:nvPr>
            <p:custDataLst>
              <p:tags r:id="rId4"/>
            </p:custDataLst>
          </p:nvPr>
        </p:nvSpPr>
        <p:spPr bwMode="auto">
          <a:xfrm>
            <a:off x="6293877" y="2929614"/>
            <a:ext cx="700078" cy="807180"/>
          </a:xfrm>
          <a:custGeom>
            <a:avLst/>
            <a:gdLst>
              <a:gd name="T0" fmla="*/ 0 w 430"/>
              <a:gd name="T1" fmla="*/ 2147483646 h 496"/>
              <a:gd name="T2" fmla="*/ 2147483646 w 430"/>
              <a:gd name="T3" fmla="*/ 0 h 496"/>
              <a:gd name="T4" fmla="*/ 2147483646 w 430"/>
              <a:gd name="T5" fmla="*/ 2147483646 h 496"/>
              <a:gd name="T6" fmla="*/ 2147483646 w 430"/>
              <a:gd name="T7" fmla="*/ 2147483646 h 496"/>
              <a:gd name="T8" fmla="*/ 2147483646 w 430"/>
              <a:gd name="T9" fmla="*/ 2147483646 h 496"/>
              <a:gd name="T10" fmla="*/ 0 w 430"/>
              <a:gd name="T11" fmla="*/ 2147483646 h 496"/>
              <a:gd name="T12" fmla="*/ 0 w 430"/>
              <a:gd name="T13" fmla="*/ 2147483646 h 4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0" h="496">
                <a:moveTo>
                  <a:pt x="0" y="124"/>
                </a:moveTo>
                <a:lnTo>
                  <a:pt x="214" y="0"/>
                </a:lnTo>
                <a:lnTo>
                  <a:pt x="430" y="124"/>
                </a:lnTo>
                <a:lnTo>
                  <a:pt x="430" y="372"/>
                </a:lnTo>
                <a:lnTo>
                  <a:pt x="214" y="496"/>
                </a:lnTo>
                <a:lnTo>
                  <a:pt x="0" y="372"/>
                </a:lnTo>
                <a:lnTo>
                  <a:pt x="0" y="12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charset="-122"/>
              <a:sym typeface="Arial" panose="020B0604020202090204" pitchFamily="34" charset="0"/>
            </a:endParaRPr>
          </a:p>
        </p:txBody>
      </p:sp>
      <p:sp>
        <p:nvSpPr>
          <p:cNvPr id="14344" name="Freeform 10"/>
          <p:cNvSpPr/>
          <p:nvPr>
            <p:custDataLst>
              <p:tags r:id="rId5"/>
            </p:custDataLst>
          </p:nvPr>
        </p:nvSpPr>
        <p:spPr bwMode="auto">
          <a:xfrm>
            <a:off x="4627273" y="4105119"/>
            <a:ext cx="888159" cy="1023995"/>
          </a:xfrm>
          <a:custGeom>
            <a:avLst/>
            <a:gdLst>
              <a:gd name="T0" fmla="*/ 0 w 545"/>
              <a:gd name="T1" fmla="*/ 2147483646 h 629"/>
              <a:gd name="T2" fmla="*/ 2147483646 w 545"/>
              <a:gd name="T3" fmla="*/ 0 h 629"/>
              <a:gd name="T4" fmla="*/ 2147483646 w 545"/>
              <a:gd name="T5" fmla="*/ 2147483646 h 629"/>
              <a:gd name="T6" fmla="*/ 2147483646 w 545"/>
              <a:gd name="T7" fmla="*/ 2147483646 h 629"/>
              <a:gd name="T8" fmla="*/ 2147483646 w 545"/>
              <a:gd name="T9" fmla="*/ 2147483646 h 629"/>
              <a:gd name="T10" fmla="*/ 0 w 545"/>
              <a:gd name="T11" fmla="*/ 2147483646 h 629"/>
              <a:gd name="T12" fmla="*/ 0 w 545"/>
              <a:gd name="T13" fmla="*/ 2147483646 h 6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45" h="629">
                <a:moveTo>
                  <a:pt x="0" y="157"/>
                </a:moveTo>
                <a:lnTo>
                  <a:pt x="274" y="0"/>
                </a:lnTo>
                <a:lnTo>
                  <a:pt x="545" y="157"/>
                </a:lnTo>
                <a:lnTo>
                  <a:pt x="545" y="472"/>
                </a:lnTo>
                <a:lnTo>
                  <a:pt x="274" y="629"/>
                </a:lnTo>
                <a:lnTo>
                  <a:pt x="0" y="472"/>
                </a:lnTo>
                <a:lnTo>
                  <a:pt x="0" y="1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charset="-122"/>
              <a:sym typeface="Arial" panose="020B0604020202090204" pitchFamily="34" charset="0"/>
            </a:endParaRPr>
          </a:p>
        </p:txBody>
      </p:sp>
      <p:sp>
        <p:nvSpPr>
          <p:cNvPr id="14351" name="Freeform 34"/>
          <p:cNvSpPr/>
          <p:nvPr>
            <p:custDataLst>
              <p:tags r:id="rId6"/>
            </p:custDataLst>
          </p:nvPr>
        </p:nvSpPr>
        <p:spPr bwMode="auto">
          <a:xfrm>
            <a:off x="4849312" y="2601778"/>
            <a:ext cx="723588" cy="212897"/>
          </a:xfrm>
          <a:custGeom>
            <a:avLst/>
            <a:gdLst>
              <a:gd name="T0" fmla="*/ 2147483646 w 444"/>
              <a:gd name="T1" fmla="*/ 2147483646 h 130"/>
              <a:gd name="T2" fmla="*/ 2147483646 w 444"/>
              <a:gd name="T3" fmla="*/ 0 h 130"/>
              <a:gd name="T4" fmla="*/ 0 w 444"/>
              <a:gd name="T5" fmla="*/ 0 h 1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130">
                <a:moveTo>
                  <a:pt x="444" y="130"/>
                </a:moveTo>
                <a:lnTo>
                  <a:pt x="444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0">
            <a:normAutofit fontScale="30000"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charset="-122"/>
              <a:sym typeface="Arial" panose="020B0604020202090204" pitchFamily="34" charset="0"/>
            </a:endParaRPr>
          </a:p>
        </p:txBody>
      </p:sp>
      <p:sp>
        <p:nvSpPr>
          <p:cNvPr id="14352" name="Freeform 35"/>
          <p:cNvSpPr/>
          <p:nvPr>
            <p:custDataLst>
              <p:tags r:id="rId7"/>
            </p:custDataLst>
          </p:nvPr>
        </p:nvSpPr>
        <p:spPr bwMode="auto">
          <a:xfrm>
            <a:off x="6642610" y="2601778"/>
            <a:ext cx="696160" cy="327836"/>
          </a:xfrm>
          <a:custGeom>
            <a:avLst/>
            <a:gdLst>
              <a:gd name="T0" fmla="*/ 0 w 428"/>
              <a:gd name="T1" fmla="*/ 2147483646 h 201"/>
              <a:gd name="T2" fmla="*/ 0 w 428"/>
              <a:gd name="T3" fmla="*/ 0 h 201"/>
              <a:gd name="T4" fmla="*/ 2147483646 w 428"/>
              <a:gd name="T5" fmla="*/ 0 h 2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8" h="201">
                <a:moveTo>
                  <a:pt x="0" y="201"/>
                </a:moveTo>
                <a:lnTo>
                  <a:pt x="0" y="0"/>
                </a:lnTo>
                <a:lnTo>
                  <a:pt x="428" y="0"/>
                </a:lnTo>
              </a:path>
            </a:pathLst>
          </a:custGeom>
          <a:noFill/>
          <a:ln w="6350" cap="flat" cmpd="sng">
            <a:solidFill>
              <a:schemeClr val="accent2">
                <a:lumMod val="40000"/>
                <a:lumOff val="6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0">
            <a:normAutofit fontScale="60000"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charset="-122"/>
              <a:sym typeface="Arial" panose="020B0604020202090204" pitchFamily="34" charset="0"/>
            </a:endParaRPr>
          </a:p>
        </p:txBody>
      </p:sp>
      <p:sp>
        <p:nvSpPr>
          <p:cNvPr id="14355" name="Freeform 38"/>
          <p:cNvSpPr/>
          <p:nvPr>
            <p:custDataLst>
              <p:tags r:id="rId8"/>
            </p:custDataLst>
          </p:nvPr>
        </p:nvSpPr>
        <p:spPr bwMode="auto">
          <a:xfrm>
            <a:off x="4740904" y="4874421"/>
            <a:ext cx="1013546" cy="457141"/>
          </a:xfrm>
          <a:custGeom>
            <a:avLst/>
            <a:gdLst>
              <a:gd name="T0" fmla="*/ 2147483646 w 623"/>
              <a:gd name="T1" fmla="*/ 0 h 281"/>
              <a:gd name="T2" fmla="*/ 2147483646 w 623"/>
              <a:gd name="T3" fmla="*/ 0 h 281"/>
              <a:gd name="T4" fmla="*/ 2147483646 w 623"/>
              <a:gd name="T5" fmla="*/ 2147483646 h 281"/>
              <a:gd name="T6" fmla="*/ 0 w 623"/>
              <a:gd name="T7" fmla="*/ 2147483646 h 2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23" h="281">
                <a:moveTo>
                  <a:pt x="476" y="0"/>
                </a:moveTo>
                <a:lnTo>
                  <a:pt x="623" y="0"/>
                </a:lnTo>
                <a:lnTo>
                  <a:pt x="623" y="281"/>
                </a:lnTo>
                <a:lnTo>
                  <a:pt x="0" y="281"/>
                </a:lnTo>
              </a:path>
            </a:pathLst>
          </a:custGeom>
          <a:noFill/>
          <a:ln w="6350" cap="flat" cmpd="sng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charset="-122"/>
              <a:sym typeface="Arial" panose="020B0604020202090204" pitchFamily="34" charset="0"/>
            </a:endParaRPr>
          </a:p>
        </p:txBody>
      </p:sp>
      <p:sp>
        <p:nvSpPr>
          <p:cNvPr id="14356" name="Freeform 39"/>
          <p:cNvSpPr/>
          <p:nvPr>
            <p:custDataLst>
              <p:tags r:id="rId9"/>
            </p:custDataLst>
          </p:nvPr>
        </p:nvSpPr>
        <p:spPr bwMode="auto">
          <a:xfrm>
            <a:off x="6312163" y="4538749"/>
            <a:ext cx="1187259" cy="792812"/>
          </a:xfrm>
          <a:custGeom>
            <a:avLst/>
            <a:gdLst>
              <a:gd name="T0" fmla="*/ 2147483646 w 729"/>
              <a:gd name="T1" fmla="*/ 0 h 487"/>
              <a:gd name="T2" fmla="*/ 0 w 729"/>
              <a:gd name="T3" fmla="*/ 0 h 487"/>
              <a:gd name="T4" fmla="*/ 0 w 729"/>
              <a:gd name="T5" fmla="*/ 2147483646 h 487"/>
              <a:gd name="T6" fmla="*/ 2147483646 w 729"/>
              <a:gd name="T7" fmla="*/ 2147483646 h 4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29" h="487">
                <a:moveTo>
                  <a:pt x="159" y="0"/>
                </a:moveTo>
                <a:lnTo>
                  <a:pt x="0" y="0"/>
                </a:lnTo>
                <a:lnTo>
                  <a:pt x="0" y="487"/>
                </a:lnTo>
                <a:lnTo>
                  <a:pt x="729" y="487"/>
                </a:lnTo>
              </a:path>
            </a:pathLst>
          </a:custGeom>
          <a:noFill/>
          <a:ln w="6350" cap="flat" cmpd="sng">
            <a:solidFill>
              <a:schemeClr val="accent2">
                <a:lumMod val="40000"/>
                <a:lumOff val="6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charset="-122"/>
              <a:sym typeface="Arial" panose="020B0604020202090204" pitchFamily="34" charset="0"/>
            </a:endParaRPr>
          </a:p>
        </p:txBody>
      </p:sp>
      <p:sp>
        <p:nvSpPr>
          <p:cNvPr id="5" name="文本框 9"/>
          <p:cNvSpPr txBox="1"/>
          <p:nvPr>
            <p:custDataLst>
              <p:tags r:id="rId10"/>
            </p:custDataLst>
          </p:nvPr>
        </p:nvSpPr>
        <p:spPr>
          <a:xfrm>
            <a:off x="7593463" y="4986718"/>
            <a:ext cx="2856477" cy="65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spc="100"/>
            </a:lvl1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400">
                <a:solidFill>
                  <a:schemeClr val="lt1"/>
                </a:solidFill>
                <a:uFillTx/>
                <a:latin typeface="Arial" panose="020B0604020202090204" pitchFamily="34" charset="0"/>
                <a:ea typeface="微软雅黑" charset="-122"/>
              </a:rPr>
              <a:t>运输公司运单结算系统</a:t>
            </a:r>
            <a:endParaRPr lang="zh-CN" altLang="en-US" sz="1400">
              <a:solidFill>
                <a:schemeClr val="lt1"/>
              </a:solidFill>
              <a:uFillTx/>
              <a:latin typeface="Arial" panose="020B0604020202090204" pitchFamily="34" charset="0"/>
              <a:ea typeface="微软雅黑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1742061" y="4986718"/>
            <a:ext cx="2857783" cy="65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spc="100"/>
            </a:lvl1pPr>
          </a:lstStyle>
          <a:p>
            <a:pPr marL="0" lvl="0" indent="0" algn="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400" spc="60">
                <a:solidFill>
                  <a:schemeClr val="lt1"/>
                </a:solidFill>
                <a:uFillTx/>
                <a:latin typeface="Arial" panose="020B0604020202090204" pitchFamily="34" charset="0"/>
                <a:ea typeface="微软雅黑" charset="-122"/>
              </a:rPr>
              <a:t>车船GPS监控监控：路线、运输时间、电子围栏等预警</a:t>
            </a:r>
            <a:endParaRPr lang="zh-CN" altLang="en-US" sz="1400" spc="60">
              <a:solidFill>
                <a:schemeClr val="lt1"/>
              </a:solidFill>
              <a:uFillTx/>
              <a:latin typeface="Arial" panose="020B0604020202090204" pitchFamily="34" charset="0"/>
              <a:ea typeface="微软雅黑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7424974" y="2272608"/>
            <a:ext cx="2856476" cy="65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spc="100"/>
            </a:lvl1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400">
                <a:solidFill>
                  <a:schemeClr val="lt1"/>
                </a:solidFill>
                <a:uFillTx/>
                <a:latin typeface="Arial" panose="020B0604020202090204" pitchFamily="34" charset="0"/>
                <a:ea typeface="微软雅黑" charset="-122"/>
              </a:rPr>
              <a:t>多种模板合同自动生成</a:t>
            </a:r>
            <a:endParaRPr lang="zh-CN" altLang="en-US" sz="1400">
              <a:solidFill>
                <a:schemeClr val="lt1"/>
              </a:solidFill>
              <a:uFillTx/>
              <a:latin typeface="Arial" panose="020B0604020202090204" pitchFamily="34" charset="0"/>
              <a:ea typeface="微软雅黑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1742061" y="2272608"/>
            <a:ext cx="2857783" cy="65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spc="100"/>
            </a:lvl1pPr>
          </a:lstStyle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400" spc="140">
                <a:solidFill>
                  <a:schemeClr val="lt1"/>
                </a:solidFill>
                <a:uFillTx/>
                <a:latin typeface="Arial" panose="020B0604020202090204" pitchFamily="34" charset="0"/>
                <a:ea typeface="微软雅黑" charset="-122"/>
              </a:rPr>
              <a:t>项目招投标在</a:t>
            </a:r>
            <a:r>
              <a:rPr lang="zh-CN" altLang="en-US" sz="1400" spc="140">
                <a:solidFill>
                  <a:schemeClr val="lt1"/>
                </a:solidFill>
                <a:uFillTx/>
                <a:latin typeface="Arial" panose="020B0604020202090204" pitchFamily="34" charset="0"/>
                <a:ea typeface="微软雅黑" charset="-122"/>
              </a:rPr>
              <a:t>线管理</a:t>
            </a:r>
            <a:endParaRPr lang="zh-CN" altLang="en-US" sz="1400" spc="140">
              <a:solidFill>
                <a:schemeClr val="lt1"/>
              </a:solidFill>
              <a:uFillTx/>
              <a:latin typeface="Arial" panose="020B0604020202090204" pitchFamily="34" charset="0"/>
              <a:ea typeface="微软雅黑" charset="-122"/>
            </a:endParaRPr>
          </a:p>
        </p:txBody>
      </p:sp>
      <p:pic>
        <p:nvPicPr>
          <p:cNvPr id="6" name="图形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62197" y="3129589"/>
            <a:ext cx="360825" cy="360825"/>
          </a:xfrm>
          <a:prstGeom prst="rect">
            <a:avLst/>
          </a:prstGeom>
        </p:spPr>
      </p:pic>
      <p:grpSp>
        <p:nvGrpSpPr>
          <p:cNvPr id="31" name="icon"/>
          <p:cNvGrpSpPr/>
          <p:nvPr>
            <p:custDataLst>
              <p:tags r:id="rId17"/>
            </p:custDataLst>
          </p:nvPr>
        </p:nvGrpSpPr>
        <p:grpSpPr>
          <a:xfrm rot="0">
            <a:off x="5334459" y="3256520"/>
            <a:ext cx="471660" cy="601366"/>
            <a:chOff x="10831279" y="18952517"/>
            <a:chExt cx="1196578" cy="1526977"/>
          </a:xfrm>
          <a:solidFill>
            <a:schemeClr val="accent1"/>
          </a:solidFill>
        </p:grpSpPr>
        <p:sp>
          <p:nvSpPr>
            <p:cNvPr id="32" name="PA-任意多边形: 形状 1782"/>
            <p:cNvSpPr/>
            <p:nvPr>
              <p:custDataLst>
                <p:tags r:id="rId18"/>
              </p:custDataLst>
            </p:nvPr>
          </p:nvSpPr>
          <p:spPr>
            <a:xfrm>
              <a:off x="10831279" y="18952517"/>
              <a:ext cx="1196578" cy="1526977"/>
            </a:xfrm>
            <a:custGeom>
              <a:avLst/>
              <a:gdLst>
                <a:gd name="connsiteX0" fmla="*/ 1163256 w 1196578"/>
                <a:gd name="connsiteY0" fmla="*/ 149100 h 1526976"/>
                <a:gd name="connsiteX1" fmla="*/ 849365 w 1196578"/>
                <a:gd name="connsiteY1" fmla="*/ 149100 h 1526976"/>
                <a:gd name="connsiteX2" fmla="*/ 711854 w 1196578"/>
                <a:gd name="connsiteY2" fmla="*/ 11589 h 1526976"/>
                <a:gd name="connsiteX3" fmla="*/ 666661 w 1196578"/>
                <a:gd name="connsiteY3" fmla="*/ 11589 h 1526976"/>
                <a:gd name="connsiteX4" fmla="*/ 519794 w 1196578"/>
                <a:gd name="connsiteY4" fmla="*/ 158458 h 1526976"/>
                <a:gd name="connsiteX5" fmla="*/ 519794 w 1196578"/>
                <a:gd name="connsiteY5" fmla="*/ 203651 h 1526976"/>
                <a:gd name="connsiteX6" fmla="*/ 657305 w 1196578"/>
                <a:gd name="connsiteY6" fmla="*/ 341162 h 1526976"/>
                <a:gd name="connsiteX7" fmla="*/ 657305 w 1196578"/>
                <a:gd name="connsiteY7" fmla="*/ 455742 h 1526976"/>
                <a:gd name="connsiteX8" fmla="*/ 417644 w 1196578"/>
                <a:gd name="connsiteY8" fmla="*/ 455742 h 1526976"/>
                <a:gd name="connsiteX9" fmla="*/ 385688 w 1196578"/>
                <a:gd name="connsiteY9" fmla="*/ 487696 h 1526976"/>
                <a:gd name="connsiteX10" fmla="*/ 385688 w 1196578"/>
                <a:gd name="connsiteY10" fmla="*/ 551605 h 1526976"/>
                <a:gd name="connsiteX11" fmla="*/ 257869 w 1196578"/>
                <a:gd name="connsiteY11" fmla="*/ 551605 h 1526976"/>
                <a:gd name="connsiteX12" fmla="*/ 257869 w 1196578"/>
                <a:gd name="connsiteY12" fmla="*/ 487696 h 1526976"/>
                <a:gd name="connsiteX13" fmla="*/ 225912 w 1196578"/>
                <a:gd name="connsiteY13" fmla="*/ 455742 h 1526976"/>
                <a:gd name="connsiteX14" fmla="*/ 34186 w 1196578"/>
                <a:gd name="connsiteY14" fmla="*/ 455742 h 1526976"/>
                <a:gd name="connsiteX15" fmla="*/ 2232 w 1196578"/>
                <a:gd name="connsiteY15" fmla="*/ 487696 h 1526976"/>
                <a:gd name="connsiteX16" fmla="*/ 2232 w 1196578"/>
                <a:gd name="connsiteY16" fmla="*/ 679425 h 1526976"/>
                <a:gd name="connsiteX17" fmla="*/ 34186 w 1196578"/>
                <a:gd name="connsiteY17" fmla="*/ 711378 h 1526976"/>
                <a:gd name="connsiteX18" fmla="*/ 95964 w 1196578"/>
                <a:gd name="connsiteY18" fmla="*/ 711378 h 1526976"/>
                <a:gd name="connsiteX19" fmla="*/ 95964 w 1196578"/>
                <a:gd name="connsiteY19" fmla="*/ 990574 h 1526976"/>
                <a:gd name="connsiteX20" fmla="*/ 127918 w 1196578"/>
                <a:gd name="connsiteY20" fmla="*/ 1022530 h 1526976"/>
                <a:gd name="connsiteX21" fmla="*/ 411992 w 1196578"/>
                <a:gd name="connsiteY21" fmla="*/ 1022530 h 1526976"/>
                <a:gd name="connsiteX22" fmla="*/ 381196 w 1196578"/>
                <a:gd name="connsiteY22" fmla="*/ 1053326 h 1526976"/>
                <a:gd name="connsiteX23" fmla="*/ 381196 w 1196578"/>
                <a:gd name="connsiteY23" fmla="*/ 1098516 h 1526976"/>
                <a:gd name="connsiteX24" fmla="*/ 403792 w 1196578"/>
                <a:gd name="connsiteY24" fmla="*/ 1107874 h 1526976"/>
                <a:gd name="connsiteX25" fmla="*/ 426387 w 1196578"/>
                <a:gd name="connsiteY25" fmla="*/ 1098516 h 1526976"/>
                <a:gd name="connsiteX26" fmla="*/ 471217 w 1196578"/>
                <a:gd name="connsiteY26" fmla="*/ 1053686 h 1526976"/>
                <a:gd name="connsiteX27" fmla="*/ 528697 w 1196578"/>
                <a:gd name="connsiteY27" fmla="*/ 1123754 h 1526976"/>
                <a:gd name="connsiteX28" fmla="*/ 657299 w 1196578"/>
                <a:gd name="connsiteY28" fmla="*/ 1172984 h 1526976"/>
                <a:gd name="connsiteX29" fmla="*/ 657299 w 1196578"/>
                <a:gd name="connsiteY29" fmla="*/ 1270591 h 1526976"/>
                <a:gd name="connsiteX30" fmla="*/ 529480 w 1196578"/>
                <a:gd name="connsiteY30" fmla="*/ 1270591 h 1526976"/>
                <a:gd name="connsiteX31" fmla="*/ 497527 w 1196578"/>
                <a:gd name="connsiteY31" fmla="*/ 1302548 h 1526976"/>
                <a:gd name="connsiteX32" fmla="*/ 497527 w 1196578"/>
                <a:gd name="connsiteY32" fmla="*/ 1494277 h 1526976"/>
                <a:gd name="connsiteX33" fmla="*/ 529480 w 1196578"/>
                <a:gd name="connsiteY33" fmla="*/ 1526230 h 1526976"/>
                <a:gd name="connsiteX34" fmla="*/ 849029 w 1196578"/>
                <a:gd name="connsiteY34" fmla="*/ 1526230 h 1526976"/>
                <a:gd name="connsiteX35" fmla="*/ 880982 w 1196578"/>
                <a:gd name="connsiteY35" fmla="*/ 1494277 h 1526976"/>
                <a:gd name="connsiteX36" fmla="*/ 880982 w 1196578"/>
                <a:gd name="connsiteY36" fmla="*/ 1302548 h 1526976"/>
                <a:gd name="connsiteX37" fmla="*/ 849029 w 1196578"/>
                <a:gd name="connsiteY37" fmla="*/ 1270591 h 1526976"/>
                <a:gd name="connsiteX38" fmla="*/ 721209 w 1196578"/>
                <a:gd name="connsiteY38" fmla="*/ 1270591 h 1526976"/>
                <a:gd name="connsiteX39" fmla="*/ 721209 w 1196578"/>
                <a:gd name="connsiteY39" fmla="*/ 1172984 h 1526976"/>
                <a:gd name="connsiteX40" fmla="*/ 849812 w 1196578"/>
                <a:gd name="connsiteY40" fmla="*/ 1123754 h 1526976"/>
                <a:gd name="connsiteX41" fmla="*/ 907334 w 1196578"/>
                <a:gd name="connsiteY41" fmla="*/ 1053591 h 1526976"/>
                <a:gd name="connsiteX42" fmla="*/ 952256 w 1196578"/>
                <a:gd name="connsiteY42" fmla="*/ 1098513 h 1526976"/>
                <a:gd name="connsiteX43" fmla="*/ 974851 w 1196578"/>
                <a:gd name="connsiteY43" fmla="*/ 1107871 h 1526976"/>
                <a:gd name="connsiteX44" fmla="*/ 997446 w 1196578"/>
                <a:gd name="connsiteY44" fmla="*/ 1098513 h 1526976"/>
                <a:gd name="connsiteX45" fmla="*/ 997446 w 1196578"/>
                <a:gd name="connsiteY45" fmla="*/ 1053323 h 1526976"/>
                <a:gd name="connsiteX46" fmla="*/ 966651 w 1196578"/>
                <a:gd name="connsiteY46" fmla="*/ 1022527 h 1526976"/>
                <a:gd name="connsiteX47" fmla="*/ 1163253 w 1196578"/>
                <a:gd name="connsiteY47" fmla="*/ 1022527 h 1526976"/>
                <a:gd name="connsiteX48" fmla="*/ 1195209 w 1196578"/>
                <a:gd name="connsiteY48" fmla="*/ 990571 h 1526976"/>
                <a:gd name="connsiteX49" fmla="*/ 1195209 w 1196578"/>
                <a:gd name="connsiteY49" fmla="*/ 181056 h 1526976"/>
                <a:gd name="connsiteX50" fmla="*/ 1163256 w 1196578"/>
                <a:gd name="connsiteY50" fmla="*/ 149100 h 1526976"/>
                <a:gd name="connsiteX51" fmla="*/ 587579 w 1196578"/>
                <a:gd name="connsiteY51" fmla="*/ 181059 h 1526976"/>
                <a:gd name="connsiteX52" fmla="*/ 689259 w 1196578"/>
                <a:gd name="connsiteY52" fmla="*/ 79380 h 1526976"/>
                <a:gd name="connsiteX53" fmla="*/ 790938 w 1196578"/>
                <a:gd name="connsiteY53" fmla="*/ 181059 h 1526976"/>
                <a:gd name="connsiteX54" fmla="*/ 689259 w 1196578"/>
                <a:gd name="connsiteY54" fmla="*/ 282738 h 1526976"/>
                <a:gd name="connsiteX55" fmla="*/ 587579 w 1196578"/>
                <a:gd name="connsiteY55" fmla="*/ 181059 h 1526976"/>
                <a:gd name="connsiteX56" fmla="*/ 449598 w 1196578"/>
                <a:gd name="connsiteY56" fmla="*/ 519655 h 1526976"/>
                <a:gd name="connsiteX57" fmla="*/ 928920 w 1196578"/>
                <a:gd name="connsiteY57" fmla="*/ 519655 h 1526976"/>
                <a:gd name="connsiteX58" fmla="*/ 928920 w 1196578"/>
                <a:gd name="connsiteY58" fmla="*/ 647475 h 1526976"/>
                <a:gd name="connsiteX59" fmla="*/ 449598 w 1196578"/>
                <a:gd name="connsiteY59" fmla="*/ 647475 h 1526976"/>
                <a:gd name="connsiteX60" fmla="*/ 449598 w 1196578"/>
                <a:gd name="connsiteY60" fmla="*/ 519655 h 1526976"/>
                <a:gd name="connsiteX61" fmla="*/ 66139 w 1196578"/>
                <a:gd name="connsiteY61" fmla="*/ 647475 h 1526976"/>
                <a:gd name="connsiteX62" fmla="*/ 66139 w 1196578"/>
                <a:gd name="connsiteY62" fmla="*/ 519655 h 1526976"/>
                <a:gd name="connsiteX63" fmla="*/ 193959 w 1196578"/>
                <a:gd name="connsiteY63" fmla="*/ 519655 h 1526976"/>
                <a:gd name="connsiteX64" fmla="*/ 193959 w 1196578"/>
                <a:gd name="connsiteY64" fmla="*/ 647475 h 1526976"/>
                <a:gd name="connsiteX65" fmla="*/ 66139 w 1196578"/>
                <a:gd name="connsiteY65" fmla="*/ 647475 h 1526976"/>
                <a:gd name="connsiteX66" fmla="*/ 471470 w 1196578"/>
                <a:gd name="connsiteY66" fmla="*/ 927712 h 1526976"/>
                <a:gd name="connsiteX67" fmla="*/ 426396 w 1196578"/>
                <a:gd name="connsiteY67" fmla="*/ 882638 h 1526976"/>
                <a:gd name="connsiteX68" fmla="*/ 381202 w 1196578"/>
                <a:gd name="connsiteY68" fmla="*/ 882638 h 1526976"/>
                <a:gd name="connsiteX69" fmla="*/ 381202 w 1196578"/>
                <a:gd name="connsiteY69" fmla="*/ 927831 h 1526976"/>
                <a:gd name="connsiteX70" fmla="*/ 411998 w 1196578"/>
                <a:gd name="connsiteY70" fmla="*/ 958627 h 1526976"/>
                <a:gd name="connsiteX71" fmla="*/ 159877 w 1196578"/>
                <a:gd name="connsiteY71" fmla="*/ 958627 h 1526976"/>
                <a:gd name="connsiteX72" fmla="*/ 159877 w 1196578"/>
                <a:gd name="connsiteY72" fmla="*/ 711384 h 1526976"/>
                <a:gd name="connsiteX73" fmla="*/ 225918 w 1196578"/>
                <a:gd name="connsiteY73" fmla="*/ 711384 h 1526976"/>
                <a:gd name="connsiteX74" fmla="*/ 257872 w 1196578"/>
                <a:gd name="connsiteY74" fmla="*/ 679431 h 1526976"/>
                <a:gd name="connsiteX75" fmla="*/ 257872 w 1196578"/>
                <a:gd name="connsiteY75" fmla="*/ 615521 h 1526976"/>
                <a:gd name="connsiteX76" fmla="*/ 385691 w 1196578"/>
                <a:gd name="connsiteY76" fmla="*/ 615521 h 1526976"/>
                <a:gd name="connsiteX77" fmla="*/ 385691 w 1196578"/>
                <a:gd name="connsiteY77" fmla="*/ 679431 h 1526976"/>
                <a:gd name="connsiteX78" fmla="*/ 417644 w 1196578"/>
                <a:gd name="connsiteY78" fmla="*/ 711384 h 1526976"/>
                <a:gd name="connsiteX79" fmla="*/ 657305 w 1196578"/>
                <a:gd name="connsiteY79" fmla="*/ 711384 h 1526976"/>
                <a:gd name="connsiteX80" fmla="*/ 657305 w 1196578"/>
                <a:gd name="connsiteY80" fmla="*/ 808992 h 1526976"/>
                <a:gd name="connsiteX81" fmla="*/ 528703 w 1196578"/>
                <a:gd name="connsiteY81" fmla="*/ 858221 h 1526976"/>
                <a:gd name="connsiteX82" fmla="*/ 471470 w 1196578"/>
                <a:gd name="connsiteY82" fmla="*/ 927712 h 1526976"/>
                <a:gd name="connsiteX83" fmla="*/ 817078 w 1196578"/>
                <a:gd name="connsiteY83" fmla="*/ 1334504 h 1526976"/>
                <a:gd name="connsiteX84" fmla="*/ 817078 w 1196578"/>
                <a:gd name="connsiteY84" fmla="*/ 1462323 h 1526976"/>
                <a:gd name="connsiteX85" fmla="*/ 561439 w 1196578"/>
                <a:gd name="connsiteY85" fmla="*/ 1462323 h 1526976"/>
                <a:gd name="connsiteX86" fmla="*/ 561439 w 1196578"/>
                <a:gd name="connsiteY86" fmla="*/ 1334504 h 1526976"/>
                <a:gd name="connsiteX87" fmla="*/ 817078 w 1196578"/>
                <a:gd name="connsiteY87" fmla="*/ 1334504 h 1526976"/>
                <a:gd name="connsiteX88" fmla="*/ 689259 w 1196578"/>
                <a:gd name="connsiteY88" fmla="*/ 1110821 h 1526976"/>
                <a:gd name="connsiteX89" fmla="*/ 521497 w 1196578"/>
                <a:gd name="connsiteY89" fmla="*/ 990991 h 1526976"/>
                <a:gd name="connsiteX90" fmla="*/ 689259 w 1196578"/>
                <a:gd name="connsiteY90" fmla="*/ 871160 h 1526976"/>
                <a:gd name="connsiteX91" fmla="*/ 857021 w 1196578"/>
                <a:gd name="connsiteY91" fmla="*/ 990991 h 1526976"/>
                <a:gd name="connsiteX92" fmla="*/ 689259 w 1196578"/>
                <a:gd name="connsiteY92" fmla="*/ 1110821 h 1526976"/>
                <a:gd name="connsiteX93" fmla="*/ 966654 w 1196578"/>
                <a:gd name="connsiteY93" fmla="*/ 958627 h 1526976"/>
                <a:gd name="connsiteX94" fmla="*/ 997452 w 1196578"/>
                <a:gd name="connsiteY94" fmla="*/ 927831 h 1526976"/>
                <a:gd name="connsiteX95" fmla="*/ 997452 w 1196578"/>
                <a:gd name="connsiteY95" fmla="*/ 882638 h 1526976"/>
                <a:gd name="connsiteX96" fmla="*/ 952259 w 1196578"/>
                <a:gd name="connsiteY96" fmla="*/ 882638 h 1526976"/>
                <a:gd name="connsiteX97" fmla="*/ 907090 w 1196578"/>
                <a:gd name="connsiteY97" fmla="*/ 927807 h 1526976"/>
                <a:gd name="connsiteX98" fmla="*/ 849815 w 1196578"/>
                <a:gd name="connsiteY98" fmla="*/ 858221 h 1526976"/>
                <a:gd name="connsiteX99" fmla="*/ 721212 w 1196578"/>
                <a:gd name="connsiteY99" fmla="*/ 808992 h 1526976"/>
                <a:gd name="connsiteX100" fmla="*/ 721212 w 1196578"/>
                <a:gd name="connsiteY100" fmla="*/ 711384 h 1526976"/>
                <a:gd name="connsiteX101" fmla="*/ 960873 w 1196578"/>
                <a:gd name="connsiteY101" fmla="*/ 711384 h 1526976"/>
                <a:gd name="connsiteX102" fmla="*/ 992827 w 1196578"/>
                <a:gd name="connsiteY102" fmla="*/ 679431 h 1526976"/>
                <a:gd name="connsiteX103" fmla="*/ 992827 w 1196578"/>
                <a:gd name="connsiteY103" fmla="*/ 487702 h 1526976"/>
                <a:gd name="connsiteX104" fmla="*/ 960873 w 1196578"/>
                <a:gd name="connsiteY104" fmla="*/ 455748 h 1526976"/>
                <a:gd name="connsiteX105" fmla="*/ 721212 w 1196578"/>
                <a:gd name="connsiteY105" fmla="*/ 455748 h 1526976"/>
                <a:gd name="connsiteX106" fmla="*/ 721212 w 1196578"/>
                <a:gd name="connsiteY106" fmla="*/ 341168 h 1526976"/>
                <a:gd name="connsiteX107" fmla="*/ 849365 w 1196578"/>
                <a:gd name="connsiteY107" fmla="*/ 213015 h 1526976"/>
                <a:gd name="connsiteX108" fmla="*/ 1131299 w 1196578"/>
                <a:gd name="connsiteY108" fmla="*/ 213015 h 1526976"/>
                <a:gd name="connsiteX109" fmla="*/ 1131299 w 1196578"/>
                <a:gd name="connsiteY109" fmla="*/ 958627 h 1526976"/>
                <a:gd name="connsiteX110" fmla="*/ 966654 w 1196578"/>
                <a:gd name="connsiteY110" fmla="*/ 958627 h 152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196578" h="1526976">
                  <a:moveTo>
                    <a:pt x="1163256" y="149100"/>
                  </a:moveTo>
                  <a:lnTo>
                    <a:pt x="849365" y="149100"/>
                  </a:lnTo>
                  <a:lnTo>
                    <a:pt x="711854" y="11589"/>
                  </a:lnTo>
                  <a:cubicBezTo>
                    <a:pt x="699376" y="-886"/>
                    <a:pt x="679141" y="-886"/>
                    <a:pt x="666661" y="11589"/>
                  </a:cubicBezTo>
                  <a:lnTo>
                    <a:pt x="519794" y="158458"/>
                  </a:lnTo>
                  <a:cubicBezTo>
                    <a:pt x="507316" y="170936"/>
                    <a:pt x="507316" y="191170"/>
                    <a:pt x="519794" y="203651"/>
                  </a:cubicBezTo>
                  <a:lnTo>
                    <a:pt x="657305" y="341162"/>
                  </a:lnTo>
                  <a:lnTo>
                    <a:pt x="657305" y="455742"/>
                  </a:lnTo>
                  <a:lnTo>
                    <a:pt x="417644" y="455742"/>
                  </a:lnTo>
                  <a:cubicBezTo>
                    <a:pt x="399996" y="455742"/>
                    <a:pt x="385688" y="470048"/>
                    <a:pt x="385688" y="487696"/>
                  </a:cubicBezTo>
                  <a:lnTo>
                    <a:pt x="385688" y="551605"/>
                  </a:lnTo>
                  <a:lnTo>
                    <a:pt x="257869" y="551605"/>
                  </a:lnTo>
                  <a:lnTo>
                    <a:pt x="257869" y="487696"/>
                  </a:lnTo>
                  <a:cubicBezTo>
                    <a:pt x="257869" y="470048"/>
                    <a:pt x="243563" y="455742"/>
                    <a:pt x="225912" y="455742"/>
                  </a:cubicBezTo>
                  <a:lnTo>
                    <a:pt x="34186" y="455742"/>
                  </a:lnTo>
                  <a:cubicBezTo>
                    <a:pt x="16538" y="455742"/>
                    <a:pt x="2232" y="470048"/>
                    <a:pt x="2232" y="487696"/>
                  </a:cubicBezTo>
                  <a:lnTo>
                    <a:pt x="2232" y="679425"/>
                  </a:lnTo>
                  <a:cubicBezTo>
                    <a:pt x="2232" y="697073"/>
                    <a:pt x="16538" y="711378"/>
                    <a:pt x="34186" y="711378"/>
                  </a:cubicBezTo>
                  <a:lnTo>
                    <a:pt x="95964" y="711378"/>
                  </a:lnTo>
                  <a:lnTo>
                    <a:pt x="95964" y="990574"/>
                  </a:lnTo>
                  <a:cubicBezTo>
                    <a:pt x="95964" y="1008222"/>
                    <a:pt x="110270" y="1022530"/>
                    <a:pt x="127918" y="1022530"/>
                  </a:cubicBezTo>
                  <a:lnTo>
                    <a:pt x="411992" y="1022530"/>
                  </a:lnTo>
                  <a:lnTo>
                    <a:pt x="381196" y="1053326"/>
                  </a:lnTo>
                  <a:cubicBezTo>
                    <a:pt x="368719" y="1065804"/>
                    <a:pt x="368716" y="1086038"/>
                    <a:pt x="381196" y="1098516"/>
                  </a:cubicBezTo>
                  <a:cubicBezTo>
                    <a:pt x="387438" y="1104758"/>
                    <a:pt x="395615" y="1107874"/>
                    <a:pt x="403792" y="1107874"/>
                  </a:cubicBezTo>
                  <a:cubicBezTo>
                    <a:pt x="411968" y="1107874"/>
                    <a:pt x="420148" y="1104752"/>
                    <a:pt x="426387" y="1098516"/>
                  </a:cubicBezTo>
                  <a:lnTo>
                    <a:pt x="471217" y="1053686"/>
                  </a:lnTo>
                  <a:cubicBezTo>
                    <a:pt x="483105" y="1079969"/>
                    <a:pt x="502533" y="1103868"/>
                    <a:pt x="528697" y="1123754"/>
                  </a:cubicBezTo>
                  <a:cubicBezTo>
                    <a:pt x="564213" y="1150746"/>
                    <a:pt x="609026" y="1167757"/>
                    <a:pt x="657299" y="1172984"/>
                  </a:cubicBezTo>
                  <a:lnTo>
                    <a:pt x="657299" y="1270591"/>
                  </a:lnTo>
                  <a:lnTo>
                    <a:pt x="529480" y="1270591"/>
                  </a:lnTo>
                  <a:cubicBezTo>
                    <a:pt x="511832" y="1270591"/>
                    <a:pt x="497527" y="1284896"/>
                    <a:pt x="497527" y="1302548"/>
                  </a:cubicBezTo>
                  <a:lnTo>
                    <a:pt x="497527" y="1494277"/>
                  </a:lnTo>
                  <a:cubicBezTo>
                    <a:pt x="497527" y="1511925"/>
                    <a:pt x="511832" y="1526230"/>
                    <a:pt x="529480" y="1526230"/>
                  </a:cubicBezTo>
                  <a:lnTo>
                    <a:pt x="849029" y="1526230"/>
                  </a:lnTo>
                  <a:cubicBezTo>
                    <a:pt x="866677" y="1526230"/>
                    <a:pt x="880982" y="1511925"/>
                    <a:pt x="880982" y="1494277"/>
                  </a:cubicBezTo>
                  <a:lnTo>
                    <a:pt x="880982" y="1302548"/>
                  </a:lnTo>
                  <a:cubicBezTo>
                    <a:pt x="880982" y="1284899"/>
                    <a:pt x="866677" y="1270591"/>
                    <a:pt x="849029" y="1270591"/>
                  </a:cubicBezTo>
                  <a:lnTo>
                    <a:pt x="721209" y="1270591"/>
                  </a:lnTo>
                  <a:lnTo>
                    <a:pt x="721209" y="1172984"/>
                  </a:lnTo>
                  <a:cubicBezTo>
                    <a:pt x="769483" y="1167757"/>
                    <a:pt x="814292" y="1150746"/>
                    <a:pt x="849812" y="1123754"/>
                  </a:cubicBezTo>
                  <a:cubicBezTo>
                    <a:pt x="876008" y="1103844"/>
                    <a:pt x="895448" y="1079910"/>
                    <a:pt x="907334" y="1053591"/>
                  </a:cubicBezTo>
                  <a:lnTo>
                    <a:pt x="952256" y="1098513"/>
                  </a:lnTo>
                  <a:cubicBezTo>
                    <a:pt x="958498" y="1104755"/>
                    <a:pt x="966674" y="1107871"/>
                    <a:pt x="974851" y="1107871"/>
                  </a:cubicBezTo>
                  <a:cubicBezTo>
                    <a:pt x="983028" y="1107871"/>
                    <a:pt x="991207" y="1104749"/>
                    <a:pt x="997446" y="1098513"/>
                  </a:cubicBezTo>
                  <a:cubicBezTo>
                    <a:pt x="1009924" y="1086035"/>
                    <a:pt x="1009924" y="1065801"/>
                    <a:pt x="997446" y="1053323"/>
                  </a:cubicBezTo>
                  <a:lnTo>
                    <a:pt x="966651" y="1022527"/>
                  </a:lnTo>
                  <a:lnTo>
                    <a:pt x="1163253" y="1022527"/>
                  </a:lnTo>
                  <a:cubicBezTo>
                    <a:pt x="1180901" y="1022527"/>
                    <a:pt x="1195209" y="1008222"/>
                    <a:pt x="1195209" y="990571"/>
                  </a:cubicBezTo>
                  <a:lnTo>
                    <a:pt x="1195209" y="181056"/>
                  </a:lnTo>
                  <a:cubicBezTo>
                    <a:pt x="1195212" y="163408"/>
                    <a:pt x="1180904" y="149100"/>
                    <a:pt x="1163256" y="149100"/>
                  </a:cubicBezTo>
                  <a:close/>
                  <a:moveTo>
                    <a:pt x="587579" y="181059"/>
                  </a:moveTo>
                  <a:lnTo>
                    <a:pt x="689259" y="79380"/>
                  </a:lnTo>
                  <a:lnTo>
                    <a:pt x="790938" y="181059"/>
                  </a:lnTo>
                  <a:lnTo>
                    <a:pt x="689259" y="282738"/>
                  </a:lnTo>
                  <a:lnTo>
                    <a:pt x="587579" y="181059"/>
                  </a:lnTo>
                  <a:close/>
                  <a:moveTo>
                    <a:pt x="449598" y="519655"/>
                  </a:moveTo>
                  <a:lnTo>
                    <a:pt x="928920" y="519655"/>
                  </a:lnTo>
                  <a:lnTo>
                    <a:pt x="928920" y="647475"/>
                  </a:lnTo>
                  <a:lnTo>
                    <a:pt x="449598" y="647475"/>
                  </a:lnTo>
                  <a:lnTo>
                    <a:pt x="449598" y="519655"/>
                  </a:lnTo>
                  <a:close/>
                  <a:moveTo>
                    <a:pt x="66139" y="647475"/>
                  </a:moveTo>
                  <a:lnTo>
                    <a:pt x="66139" y="519655"/>
                  </a:lnTo>
                  <a:lnTo>
                    <a:pt x="193959" y="519655"/>
                  </a:lnTo>
                  <a:lnTo>
                    <a:pt x="193959" y="647475"/>
                  </a:lnTo>
                  <a:lnTo>
                    <a:pt x="66139" y="647475"/>
                  </a:lnTo>
                  <a:close/>
                  <a:moveTo>
                    <a:pt x="471470" y="927712"/>
                  </a:moveTo>
                  <a:lnTo>
                    <a:pt x="426396" y="882638"/>
                  </a:lnTo>
                  <a:cubicBezTo>
                    <a:pt x="413918" y="870160"/>
                    <a:pt x="393683" y="870160"/>
                    <a:pt x="381202" y="882638"/>
                  </a:cubicBezTo>
                  <a:cubicBezTo>
                    <a:pt x="368725" y="895116"/>
                    <a:pt x="368725" y="915350"/>
                    <a:pt x="381202" y="927831"/>
                  </a:cubicBezTo>
                  <a:lnTo>
                    <a:pt x="411998" y="958627"/>
                  </a:lnTo>
                  <a:lnTo>
                    <a:pt x="159877" y="958627"/>
                  </a:lnTo>
                  <a:lnTo>
                    <a:pt x="159877" y="711384"/>
                  </a:lnTo>
                  <a:lnTo>
                    <a:pt x="225918" y="711384"/>
                  </a:lnTo>
                  <a:cubicBezTo>
                    <a:pt x="243566" y="711384"/>
                    <a:pt x="257872" y="697079"/>
                    <a:pt x="257872" y="679431"/>
                  </a:cubicBezTo>
                  <a:lnTo>
                    <a:pt x="257872" y="615521"/>
                  </a:lnTo>
                  <a:lnTo>
                    <a:pt x="385691" y="615521"/>
                  </a:lnTo>
                  <a:lnTo>
                    <a:pt x="385691" y="679431"/>
                  </a:lnTo>
                  <a:cubicBezTo>
                    <a:pt x="385691" y="697079"/>
                    <a:pt x="399996" y="711384"/>
                    <a:pt x="417644" y="711384"/>
                  </a:cubicBezTo>
                  <a:lnTo>
                    <a:pt x="657305" y="711384"/>
                  </a:lnTo>
                  <a:lnTo>
                    <a:pt x="657305" y="808992"/>
                  </a:lnTo>
                  <a:cubicBezTo>
                    <a:pt x="609031" y="814219"/>
                    <a:pt x="564222" y="831230"/>
                    <a:pt x="528703" y="858221"/>
                  </a:cubicBezTo>
                  <a:cubicBezTo>
                    <a:pt x="502727" y="877962"/>
                    <a:pt x="483379" y="901655"/>
                    <a:pt x="471470" y="927712"/>
                  </a:cubicBezTo>
                  <a:close/>
                  <a:moveTo>
                    <a:pt x="817078" y="1334504"/>
                  </a:moveTo>
                  <a:lnTo>
                    <a:pt x="817078" y="1462323"/>
                  </a:lnTo>
                  <a:lnTo>
                    <a:pt x="561439" y="1462323"/>
                  </a:lnTo>
                  <a:lnTo>
                    <a:pt x="561439" y="1334504"/>
                  </a:lnTo>
                  <a:lnTo>
                    <a:pt x="817078" y="1334504"/>
                  </a:lnTo>
                  <a:close/>
                  <a:moveTo>
                    <a:pt x="689259" y="1110821"/>
                  </a:moveTo>
                  <a:cubicBezTo>
                    <a:pt x="596753" y="1110821"/>
                    <a:pt x="521497" y="1057067"/>
                    <a:pt x="521497" y="990991"/>
                  </a:cubicBezTo>
                  <a:cubicBezTo>
                    <a:pt x="521497" y="924914"/>
                    <a:pt x="596753" y="871160"/>
                    <a:pt x="689259" y="871160"/>
                  </a:cubicBezTo>
                  <a:cubicBezTo>
                    <a:pt x="781764" y="871160"/>
                    <a:pt x="857021" y="924914"/>
                    <a:pt x="857021" y="990991"/>
                  </a:cubicBezTo>
                  <a:cubicBezTo>
                    <a:pt x="857021" y="1057067"/>
                    <a:pt x="781767" y="1110821"/>
                    <a:pt x="689259" y="1110821"/>
                  </a:cubicBezTo>
                  <a:close/>
                  <a:moveTo>
                    <a:pt x="966654" y="958627"/>
                  </a:moveTo>
                  <a:lnTo>
                    <a:pt x="997452" y="927831"/>
                  </a:lnTo>
                  <a:cubicBezTo>
                    <a:pt x="1009930" y="915353"/>
                    <a:pt x="1009930" y="895119"/>
                    <a:pt x="997452" y="882638"/>
                  </a:cubicBezTo>
                  <a:cubicBezTo>
                    <a:pt x="984974" y="870163"/>
                    <a:pt x="964740" y="870163"/>
                    <a:pt x="952259" y="882638"/>
                  </a:cubicBezTo>
                  <a:lnTo>
                    <a:pt x="907090" y="927807"/>
                  </a:lnTo>
                  <a:cubicBezTo>
                    <a:pt x="895183" y="901715"/>
                    <a:pt x="875821" y="877986"/>
                    <a:pt x="849815" y="858221"/>
                  </a:cubicBezTo>
                  <a:cubicBezTo>
                    <a:pt x="814298" y="831230"/>
                    <a:pt x="769486" y="814219"/>
                    <a:pt x="721212" y="808992"/>
                  </a:cubicBezTo>
                  <a:lnTo>
                    <a:pt x="721212" y="711384"/>
                  </a:lnTo>
                  <a:lnTo>
                    <a:pt x="960873" y="711384"/>
                  </a:lnTo>
                  <a:cubicBezTo>
                    <a:pt x="978521" y="711384"/>
                    <a:pt x="992827" y="697079"/>
                    <a:pt x="992827" y="679431"/>
                  </a:cubicBezTo>
                  <a:lnTo>
                    <a:pt x="992827" y="487702"/>
                  </a:lnTo>
                  <a:cubicBezTo>
                    <a:pt x="992827" y="470054"/>
                    <a:pt x="978521" y="455748"/>
                    <a:pt x="960873" y="455748"/>
                  </a:cubicBezTo>
                  <a:lnTo>
                    <a:pt x="721212" y="455748"/>
                  </a:lnTo>
                  <a:lnTo>
                    <a:pt x="721212" y="341168"/>
                  </a:lnTo>
                  <a:lnTo>
                    <a:pt x="849365" y="213015"/>
                  </a:lnTo>
                  <a:lnTo>
                    <a:pt x="1131299" y="213015"/>
                  </a:lnTo>
                  <a:lnTo>
                    <a:pt x="1131299" y="958627"/>
                  </a:lnTo>
                  <a:lnTo>
                    <a:pt x="966654" y="958627"/>
                  </a:lnTo>
                  <a:close/>
                </a:path>
              </a:pathLst>
            </a:custGeom>
            <a:solidFill>
              <a:prstClr val="black"/>
            </a:solidFill>
            <a:ln w="9525" cap="flat">
              <a:solidFill>
                <a:srgbClr val="000000">
                  <a:alpha val="0"/>
                </a:srgbClr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94" name="icon"/>
          <p:cNvGrpSpPr/>
          <p:nvPr>
            <p:custDataLst>
              <p:tags r:id="rId19"/>
            </p:custDataLst>
          </p:nvPr>
        </p:nvGrpSpPr>
        <p:grpSpPr>
          <a:xfrm rot="0">
            <a:off x="6920386" y="4018643"/>
            <a:ext cx="495657" cy="431563"/>
            <a:chOff x="1523320" y="8667052"/>
            <a:chExt cx="1525007" cy="1524000"/>
          </a:xfrm>
          <a:solidFill>
            <a:schemeClr val="accent1"/>
          </a:solidFill>
        </p:grpSpPr>
        <p:sp>
          <p:nvSpPr>
            <p:cNvPr id="199" name="PA-任意多边形 644"/>
            <p:cNvSpPr/>
            <p:nvPr>
              <p:custDataLst>
                <p:tags r:id="rId20"/>
              </p:custDataLst>
            </p:nvPr>
          </p:nvSpPr>
          <p:spPr>
            <a:xfrm>
              <a:off x="1523320" y="9031482"/>
              <a:ext cx="1026914" cy="794742"/>
            </a:xfrm>
            <a:custGeom>
              <a:avLst/>
              <a:gdLst>
                <a:gd name="connsiteX0" fmla="*/ 66956 w 1026914"/>
                <a:gd name="connsiteY0" fmla="*/ 696419 h 794742"/>
                <a:gd name="connsiteX1" fmla="*/ 66956 w 1026914"/>
                <a:gd name="connsiteY1" fmla="*/ 100085 h 794742"/>
                <a:gd name="connsiteX2" fmla="*/ 100085 w 1026914"/>
                <a:gd name="connsiteY2" fmla="*/ 66956 h 794742"/>
                <a:gd name="connsiteX3" fmla="*/ 1027716 w 1026914"/>
                <a:gd name="connsiteY3" fmla="*/ 66956 h 794742"/>
                <a:gd name="connsiteX4" fmla="*/ 1027716 w 1026914"/>
                <a:gd name="connsiteY4" fmla="*/ 698 h 794742"/>
                <a:gd name="connsiteX5" fmla="*/ 100088 w 1026914"/>
                <a:gd name="connsiteY5" fmla="*/ 698 h 794742"/>
                <a:gd name="connsiteX6" fmla="*/ 698 w 1026914"/>
                <a:gd name="connsiteY6" fmla="*/ 100088 h 794742"/>
                <a:gd name="connsiteX7" fmla="*/ 698 w 1026914"/>
                <a:gd name="connsiteY7" fmla="*/ 696422 h 794742"/>
                <a:gd name="connsiteX8" fmla="*/ 100088 w 1026914"/>
                <a:gd name="connsiteY8" fmla="*/ 795812 h 794742"/>
                <a:gd name="connsiteX9" fmla="*/ 1027719 w 1026914"/>
                <a:gd name="connsiteY9" fmla="*/ 795812 h 794742"/>
                <a:gd name="connsiteX10" fmla="*/ 1027719 w 1026914"/>
                <a:gd name="connsiteY10" fmla="*/ 729554 h 794742"/>
                <a:gd name="connsiteX11" fmla="*/ 100088 w 1026914"/>
                <a:gd name="connsiteY11" fmla="*/ 729554 h 794742"/>
                <a:gd name="connsiteX12" fmla="*/ 66956 w 1026914"/>
                <a:gd name="connsiteY12" fmla="*/ 696419 h 79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6914" h="794742">
                  <a:moveTo>
                    <a:pt x="66956" y="696419"/>
                  </a:moveTo>
                  <a:lnTo>
                    <a:pt x="66956" y="100085"/>
                  </a:lnTo>
                  <a:cubicBezTo>
                    <a:pt x="66956" y="81797"/>
                    <a:pt x="81797" y="66956"/>
                    <a:pt x="100085" y="66956"/>
                  </a:cubicBezTo>
                  <a:lnTo>
                    <a:pt x="1027716" y="66956"/>
                  </a:lnTo>
                  <a:lnTo>
                    <a:pt x="1027716" y="698"/>
                  </a:lnTo>
                  <a:lnTo>
                    <a:pt x="100088" y="698"/>
                  </a:lnTo>
                  <a:cubicBezTo>
                    <a:pt x="45191" y="698"/>
                    <a:pt x="698" y="45191"/>
                    <a:pt x="698" y="100088"/>
                  </a:cubicBezTo>
                  <a:lnTo>
                    <a:pt x="698" y="696422"/>
                  </a:lnTo>
                  <a:cubicBezTo>
                    <a:pt x="698" y="751318"/>
                    <a:pt x="45191" y="795812"/>
                    <a:pt x="100088" y="795812"/>
                  </a:cubicBezTo>
                  <a:lnTo>
                    <a:pt x="1027719" y="795812"/>
                  </a:lnTo>
                  <a:lnTo>
                    <a:pt x="1027719" y="729554"/>
                  </a:lnTo>
                  <a:lnTo>
                    <a:pt x="100088" y="729554"/>
                  </a:lnTo>
                  <a:cubicBezTo>
                    <a:pt x="81767" y="729548"/>
                    <a:pt x="66956" y="714707"/>
                    <a:pt x="66956" y="696419"/>
                  </a:cubicBezTo>
                  <a:close/>
                </a:path>
              </a:pathLst>
            </a:custGeom>
            <a:solidFill>
              <a:prstClr val="black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0" name="PA-任意多边形 645"/>
            <p:cNvSpPr/>
            <p:nvPr>
              <p:custDataLst>
                <p:tags r:id="rId21"/>
              </p:custDataLst>
            </p:nvPr>
          </p:nvSpPr>
          <p:spPr>
            <a:xfrm>
              <a:off x="2881639" y="9031479"/>
              <a:ext cx="166688" cy="794742"/>
            </a:xfrm>
            <a:custGeom>
              <a:avLst/>
              <a:gdLst>
                <a:gd name="connsiteX0" fmla="*/ 66956 w 166687"/>
                <a:gd name="connsiteY0" fmla="*/ 698 h 794742"/>
                <a:gd name="connsiteX1" fmla="*/ 66956 w 166687"/>
                <a:gd name="connsiteY1" fmla="*/ 66956 h 794742"/>
                <a:gd name="connsiteX2" fmla="*/ 100085 w 166687"/>
                <a:gd name="connsiteY2" fmla="*/ 100085 h 794742"/>
                <a:gd name="connsiteX3" fmla="*/ 100085 w 166687"/>
                <a:gd name="connsiteY3" fmla="*/ 696419 h 794742"/>
                <a:gd name="connsiteX4" fmla="*/ 66956 w 166687"/>
                <a:gd name="connsiteY4" fmla="*/ 729548 h 794742"/>
                <a:gd name="connsiteX5" fmla="*/ 698 w 166687"/>
                <a:gd name="connsiteY5" fmla="*/ 729548 h 794742"/>
                <a:gd name="connsiteX6" fmla="*/ 698 w 166687"/>
                <a:gd name="connsiteY6" fmla="*/ 795806 h 794742"/>
                <a:gd name="connsiteX7" fmla="*/ 66956 w 166687"/>
                <a:gd name="connsiteY7" fmla="*/ 795806 h 794742"/>
                <a:gd name="connsiteX8" fmla="*/ 166346 w 166687"/>
                <a:gd name="connsiteY8" fmla="*/ 696416 h 794742"/>
                <a:gd name="connsiteX9" fmla="*/ 166346 w 166687"/>
                <a:gd name="connsiteY9" fmla="*/ 100088 h 794742"/>
                <a:gd name="connsiteX10" fmla="*/ 66956 w 166687"/>
                <a:gd name="connsiteY10" fmla="*/ 698 h 79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687" h="794742">
                  <a:moveTo>
                    <a:pt x="66956" y="698"/>
                  </a:moveTo>
                  <a:lnTo>
                    <a:pt x="66956" y="66956"/>
                  </a:lnTo>
                  <a:cubicBezTo>
                    <a:pt x="85244" y="66956"/>
                    <a:pt x="100085" y="81797"/>
                    <a:pt x="100085" y="100085"/>
                  </a:cubicBezTo>
                  <a:lnTo>
                    <a:pt x="100085" y="696419"/>
                  </a:lnTo>
                  <a:cubicBezTo>
                    <a:pt x="100085" y="714707"/>
                    <a:pt x="85244" y="729548"/>
                    <a:pt x="66956" y="729548"/>
                  </a:cubicBezTo>
                  <a:lnTo>
                    <a:pt x="698" y="729548"/>
                  </a:lnTo>
                  <a:lnTo>
                    <a:pt x="698" y="795806"/>
                  </a:lnTo>
                  <a:lnTo>
                    <a:pt x="66956" y="795806"/>
                  </a:lnTo>
                  <a:cubicBezTo>
                    <a:pt x="121853" y="795806"/>
                    <a:pt x="166346" y="751312"/>
                    <a:pt x="166346" y="696416"/>
                  </a:cubicBezTo>
                  <a:lnTo>
                    <a:pt x="166346" y="100088"/>
                  </a:lnTo>
                  <a:cubicBezTo>
                    <a:pt x="166346" y="45191"/>
                    <a:pt x="121820" y="698"/>
                    <a:pt x="66956" y="698"/>
                  </a:cubicBezTo>
                  <a:close/>
                </a:path>
              </a:pathLst>
            </a:custGeom>
            <a:solidFill>
              <a:prstClr val="black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1" name="PA-任意多边形 646"/>
            <p:cNvSpPr/>
            <p:nvPr>
              <p:custDataLst>
                <p:tags r:id="rId22"/>
              </p:custDataLst>
            </p:nvPr>
          </p:nvSpPr>
          <p:spPr>
            <a:xfrm>
              <a:off x="1987134" y="9130869"/>
              <a:ext cx="595313" cy="595313"/>
            </a:xfrm>
            <a:custGeom>
              <a:avLst/>
              <a:gdLst>
                <a:gd name="connsiteX0" fmla="*/ 298866 w 595312"/>
                <a:gd name="connsiteY0" fmla="*/ 698 h 595312"/>
                <a:gd name="connsiteX1" fmla="*/ 698 w 595312"/>
                <a:gd name="connsiteY1" fmla="*/ 298866 h 595312"/>
                <a:gd name="connsiteX2" fmla="*/ 298866 w 595312"/>
                <a:gd name="connsiteY2" fmla="*/ 597031 h 595312"/>
                <a:gd name="connsiteX3" fmla="*/ 597034 w 595312"/>
                <a:gd name="connsiteY3" fmla="*/ 298863 h 595312"/>
                <a:gd name="connsiteX4" fmla="*/ 298866 w 595312"/>
                <a:gd name="connsiteY4" fmla="*/ 698 h 595312"/>
                <a:gd name="connsiteX5" fmla="*/ 298866 w 595312"/>
                <a:gd name="connsiteY5" fmla="*/ 530773 h 595312"/>
                <a:gd name="connsiteX6" fmla="*/ 66959 w 595312"/>
                <a:gd name="connsiteY6" fmla="*/ 298866 h 595312"/>
                <a:gd name="connsiteX7" fmla="*/ 298866 w 595312"/>
                <a:gd name="connsiteY7" fmla="*/ 66959 h 595312"/>
                <a:gd name="connsiteX8" fmla="*/ 530773 w 595312"/>
                <a:gd name="connsiteY8" fmla="*/ 298866 h 595312"/>
                <a:gd name="connsiteX9" fmla="*/ 298866 w 595312"/>
                <a:gd name="connsiteY9" fmla="*/ 530773 h 59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595312">
                  <a:moveTo>
                    <a:pt x="298866" y="698"/>
                  </a:moveTo>
                  <a:cubicBezTo>
                    <a:pt x="134179" y="698"/>
                    <a:pt x="698" y="134179"/>
                    <a:pt x="698" y="298866"/>
                  </a:cubicBezTo>
                  <a:cubicBezTo>
                    <a:pt x="698" y="463553"/>
                    <a:pt x="134179" y="597031"/>
                    <a:pt x="298866" y="597031"/>
                  </a:cubicBezTo>
                  <a:cubicBezTo>
                    <a:pt x="463553" y="597031"/>
                    <a:pt x="597034" y="463550"/>
                    <a:pt x="597034" y="298863"/>
                  </a:cubicBezTo>
                  <a:cubicBezTo>
                    <a:pt x="596835" y="134277"/>
                    <a:pt x="463455" y="894"/>
                    <a:pt x="298866" y="698"/>
                  </a:cubicBezTo>
                  <a:close/>
                  <a:moveTo>
                    <a:pt x="298866" y="530773"/>
                  </a:moveTo>
                  <a:cubicBezTo>
                    <a:pt x="170787" y="530773"/>
                    <a:pt x="66959" y="426944"/>
                    <a:pt x="66959" y="298866"/>
                  </a:cubicBezTo>
                  <a:cubicBezTo>
                    <a:pt x="66959" y="170787"/>
                    <a:pt x="170787" y="66959"/>
                    <a:pt x="298866" y="66959"/>
                  </a:cubicBezTo>
                  <a:cubicBezTo>
                    <a:pt x="426944" y="66959"/>
                    <a:pt x="530773" y="170787"/>
                    <a:pt x="530773" y="298866"/>
                  </a:cubicBezTo>
                  <a:cubicBezTo>
                    <a:pt x="530609" y="426876"/>
                    <a:pt x="426882" y="530606"/>
                    <a:pt x="298866" y="53077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2" name="PA-任意多边形 647"/>
            <p:cNvSpPr/>
            <p:nvPr>
              <p:custDataLst>
                <p:tags r:id="rId23"/>
              </p:custDataLst>
            </p:nvPr>
          </p:nvSpPr>
          <p:spPr>
            <a:xfrm>
              <a:off x="1655840" y="9130869"/>
              <a:ext cx="363141" cy="595313"/>
            </a:xfrm>
            <a:custGeom>
              <a:avLst/>
              <a:gdLst>
                <a:gd name="connsiteX0" fmla="*/ 365124 w 363140"/>
                <a:gd name="connsiteY0" fmla="*/ 698 h 595312"/>
                <a:gd name="connsiteX1" fmla="*/ 180030 w 363140"/>
                <a:gd name="connsiteY1" fmla="*/ 698 h 595312"/>
                <a:gd name="connsiteX2" fmla="*/ 149317 w 363140"/>
                <a:gd name="connsiteY2" fmla="*/ 21403 h 595312"/>
                <a:gd name="connsiteX3" fmla="*/ 21403 w 363140"/>
                <a:gd name="connsiteY3" fmla="*/ 149317 h 595312"/>
                <a:gd name="connsiteX4" fmla="*/ 698 w 363140"/>
                <a:gd name="connsiteY4" fmla="*/ 180030 h 595312"/>
                <a:gd name="connsiteX5" fmla="*/ 698 w 363140"/>
                <a:gd name="connsiteY5" fmla="*/ 417702 h 595312"/>
                <a:gd name="connsiteX6" fmla="*/ 21403 w 363140"/>
                <a:gd name="connsiteY6" fmla="*/ 448414 h 595312"/>
                <a:gd name="connsiteX7" fmla="*/ 149317 w 363140"/>
                <a:gd name="connsiteY7" fmla="*/ 576329 h 595312"/>
                <a:gd name="connsiteX8" fmla="*/ 180030 w 363140"/>
                <a:gd name="connsiteY8" fmla="*/ 597034 h 595312"/>
                <a:gd name="connsiteX9" fmla="*/ 365124 w 363140"/>
                <a:gd name="connsiteY9" fmla="*/ 597034 h 595312"/>
                <a:gd name="connsiteX10" fmla="*/ 365124 w 363140"/>
                <a:gd name="connsiteY10" fmla="*/ 530776 h 595312"/>
                <a:gd name="connsiteX11" fmla="*/ 201431 w 363140"/>
                <a:gd name="connsiteY11" fmla="*/ 530776 h 595312"/>
                <a:gd name="connsiteX12" fmla="*/ 66959 w 363140"/>
                <a:gd name="connsiteY12" fmla="*/ 396304 h 595312"/>
                <a:gd name="connsiteX13" fmla="*/ 66959 w 363140"/>
                <a:gd name="connsiteY13" fmla="*/ 201434 h 595312"/>
                <a:gd name="connsiteX14" fmla="*/ 201431 w 363140"/>
                <a:gd name="connsiteY14" fmla="*/ 66962 h 595312"/>
                <a:gd name="connsiteX15" fmla="*/ 365124 w 363140"/>
                <a:gd name="connsiteY15" fmla="*/ 66962 h 595312"/>
                <a:gd name="connsiteX16" fmla="*/ 365124 w 363140"/>
                <a:gd name="connsiteY16" fmla="*/ 698 h 59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3140" h="595312">
                  <a:moveTo>
                    <a:pt x="365124" y="698"/>
                  </a:moveTo>
                  <a:lnTo>
                    <a:pt x="180030" y="698"/>
                  </a:lnTo>
                  <a:cubicBezTo>
                    <a:pt x="166546" y="698"/>
                    <a:pt x="154387" y="8880"/>
                    <a:pt x="149317" y="21403"/>
                  </a:cubicBezTo>
                  <a:cubicBezTo>
                    <a:pt x="125630" y="79511"/>
                    <a:pt x="79514" y="125630"/>
                    <a:pt x="21403" y="149317"/>
                  </a:cubicBezTo>
                  <a:cubicBezTo>
                    <a:pt x="8880" y="154386"/>
                    <a:pt x="698" y="166546"/>
                    <a:pt x="698" y="180030"/>
                  </a:cubicBezTo>
                  <a:lnTo>
                    <a:pt x="698" y="417702"/>
                  </a:lnTo>
                  <a:cubicBezTo>
                    <a:pt x="698" y="431186"/>
                    <a:pt x="8880" y="443345"/>
                    <a:pt x="21403" y="448414"/>
                  </a:cubicBezTo>
                  <a:cubicBezTo>
                    <a:pt x="79511" y="472102"/>
                    <a:pt x="125630" y="518218"/>
                    <a:pt x="149317" y="576329"/>
                  </a:cubicBezTo>
                  <a:cubicBezTo>
                    <a:pt x="154354" y="588852"/>
                    <a:pt x="166513" y="597034"/>
                    <a:pt x="180030" y="597034"/>
                  </a:cubicBezTo>
                  <a:lnTo>
                    <a:pt x="365124" y="597034"/>
                  </a:lnTo>
                  <a:lnTo>
                    <a:pt x="365124" y="530776"/>
                  </a:lnTo>
                  <a:lnTo>
                    <a:pt x="201431" y="530776"/>
                  </a:lnTo>
                  <a:cubicBezTo>
                    <a:pt x="172344" y="472566"/>
                    <a:pt x="125166" y="425391"/>
                    <a:pt x="66959" y="396304"/>
                  </a:cubicBezTo>
                  <a:lnTo>
                    <a:pt x="66959" y="201434"/>
                  </a:lnTo>
                  <a:cubicBezTo>
                    <a:pt x="125136" y="172347"/>
                    <a:pt x="172344" y="125169"/>
                    <a:pt x="201431" y="66962"/>
                  </a:cubicBezTo>
                  <a:lnTo>
                    <a:pt x="365124" y="66962"/>
                  </a:lnTo>
                  <a:lnTo>
                    <a:pt x="365124" y="69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3" name="PA-任意多边形 648"/>
            <p:cNvSpPr/>
            <p:nvPr>
              <p:custDataLst>
                <p:tags r:id="rId24"/>
              </p:custDataLst>
            </p:nvPr>
          </p:nvSpPr>
          <p:spPr>
            <a:xfrm>
              <a:off x="2152786" y="9230257"/>
              <a:ext cx="264914" cy="398859"/>
            </a:xfrm>
            <a:custGeom>
              <a:avLst/>
              <a:gdLst>
                <a:gd name="connsiteX0" fmla="*/ 199475 w 264914"/>
                <a:gd name="connsiteY0" fmla="*/ 33827 h 398859"/>
                <a:gd name="connsiteX1" fmla="*/ 166346 w 264914"/>
                <a:gd name="connsiteY1" fmla="*/ 33827 h 398859"/>
                <a:gd name="connsiteX2" fmla="*/ 166346 w 264914"/>
                <a:gd name="connsiteY2" fmla="*/ 698 h 398859"/>
                <a:gd name="connsiteX3" fmla="*/ 100088 w 264914"/>
                <a:gd name="connsiteY3" fmla="*/ 698 h 398859"/>
                <a:gd name="connsiteX4" fmla="*/ 100088 w 264914"/>
                <a:gd name="connsiteY4" fmla="*/ 33827 h 398859"/>
                <a:gd name="connsiteX5" fmla="*/ 66959 w 264914"/>
                <a:gd name="connsiteY5" fmla="*/ 33827 h 398859"/>
                <a:gd name="connsiteX6" fmla="*/ 701 w 264914"/>
                <a:gd name="connsiteY6" fmla="*/ 100085 h 398859"/>
                <a:gd name="connsiteX7" fmla="*/ 701 w 264914"/>
                <a:gd name="connsiteY7" fmla="*/ 166343 h 398859"/>
                <a:gd name="connsiteX8" fmla="*/ 66959 w 264914"/>
                <a:gd name="connsiteY8" fmla="*/ 232602 h 398859"/>
                <a:gd name="connsiteX9" fmla="*/ 199478 w 264914"/>
                <a:gd name="connsiteY9" fmla="*/ 232602 h 398859"/>
                <a:gd name="connsiteX10" fmla="*/ 199478 w 264914"/>
                <a:gd name="connsiteY10" fmla="*/ 298860 h 398859"/>
                <a:gd name="connsiteX11" fmla="*/ 66956 w 264914"/>
                <a:gd name="connsiteY11" fmla="*/ 298860 h 398859"/>
                <a:gd name="connsiteX12" fmla="*/ 66956 w 264914"/>
                <a:gd name="connsiteY12" fmla="*/ 265731 h 398859"/>
                <a:gd name="connsiteX13" fmla="*/ 698 w 264914"/>
                <a:gd name="connsiteY13" fmla="*/ 265731 h 398859"/>
                <a:gd name="connsiteX14" fmla="*/ 698 w 264914"/>
                <a:gd name="connsiteY14" fmla="*/ 298860 h 398859"/>
                <a:gd name="connsiteX15" fmla="*/ 66956 w 264914"/>
                <a:gd name="connsiteY15" fmla="*/ 365118 h 398859"/>
                <a:gd name="connsiteX16" fmla="*/ 100085 w 264914"/>
                <a:gd name="connsiteY16" fmla="*/ 365118 h 398859"/>
                <a:gd name="connsiteX17" fmla="*/ 100085 w 264914"/>
                <a:gd name="connsiteY17" fmla="*/ 398247 h 398859"/>
                <a:gd name="connsiteX18" fmla="*/ 166343 w 264914"/>
                <a:gd name="connsiteY18" fmla="*/ 398247 h 398859"/>
                <a:gd name="connsiteX19" fmla="*/ 166343 w 264914"/>
                <a:gd name="connsiteY19" fmla="*/ 365118 h 398859"/>
                <a:gd name="connsiteX20" fmla="*/ 199473 w 264914"/>
                <a:gd name="connsiteY20" fmla="*/ 365118 h 398859"/>
                <a:gd name="connsiteX21" fmla="*/ 265731 w 264914"/>
                <a:gd name="connsiteY21" fmla="*/ 298860 h 398859"/>
                <a:gd name="connsiteX22" fmla="*/ 265731 w 264914"/>
                <a:gd name="connsiteY22" fmla="*/ 232602 h 398859"/>
                <a:gd name="connsiteX23" fmla="*/ 199473 w 264914"/>
                <a:gd name="connsiteY23" fmla="*/ 166343 h 398859"/>
                <a:gd name="connsiteX24" fmla="*/ 66956 w 264914"/>
                <a:gd name="connsiteY24" fmla="*/ 166343 h 398859"/>
                <a:gd name="connsiteX25" fmla="*/ 66956 w 264914"/>
                <a:gd name="connsiteY25" fmla="*/ 100085 h 398859"/>
                <a:gd name="connsiteX26" fmla="*/ 199475 w 264914"/>
                <a:gd name="connsiteY26" fmla="*/ 100085 h 398859"/>
                <a:gd name="connsiteX27" fmla="*/ 199475 w 264914"/>
                <a:gd name="connsiteY27" fmla="*/ 133214 h 398859"/>
                <a:gd name="connsiteX28" fmla="*/ 265734 w 264914"/>
                <a:gd name="connsiteY28" fmla="*/ 133214 h 398859"/>
                <a:gd name="connsiteX29" fmla="*/ 265734 w 264914"/>
                <a:gd name="connsiteY29" fmla="*/ 100085 h 398859"/>
                <a:gd name="connsiteX30" fmla="*/ 199475 w 264914"/>
                <a:gd name="connsiteY30" fmla="*/ 33827 h 39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64914" h="398859">
                  <a:moveTo>
                    <a:pt x="199475" y="33827"/>
                  </a:moveTo>
                  <a:lnTo>
                    <a:pt x="166346" y="33827"/>
                  </a:lnTo>
                  <a:lnTo>
                    <a:pt x="166346" y="698"/>
                  </a:lnTo>
                  <a:lnTo>
                    <a:pt x="100088" y="698"/>
                  </a:lnTo>
                  <a:lnTo>
                    <a:pt x="100088" y="33827"/>
                  </a:lnTo>
                  <a:lnTo>
                    <a:pt x="66959" y="33827"/>
                  </a:lnTo>
                  <a:cubicBezTo>
                    <a:pt x="30350" y="33827"/>
                    <a:pt x="701" y="63479"/>
                    <a:pt x="701" y="100085"/>
                  </a:cubicBezTo>
                  <a:lnTo>
                    <a:pt x="701" y="166343"/>
                  </a:lnTo>
                  <a:cubicBezTo>
                    <a:pt x="701" y="202952"/>
                    <a:pt x="30353" y="232602"/>
                    <a:pt x="66959" y="232602"/>
                  </a:cubicBezTo>
                  <a:lnTo>
                    <a:pt x="199478" y="232602"/>
                  </a:lnTo>
                  <a:lnTo>
                    <a:pt x="199478" y="298860"/>
                  </a:lnTo>
                  <a:lnTo>
                    <a:pt x="66956" y="298860"/>
                  </a:lnTo>
                  <a:lnTo>
                    <a:pt x="66956" y="265731"/>
                  </a:lnTo>
                  <a:lnTo>
                    <a:pt x="698" y="265731"/>
                  </a:lnTo>
                  <a:lnTo>
                    <a:pt x="698" y="298860"/>
                  </a:lnTo>
                  <a:cubicBezTo>
                    <a:pt x="698" y="335469"/>
                    <a:pt x="30350" y="365118"/>
                    <a:pt x="66956" y="365118"/>
                  </a:cubicBezTo>
                  <a:lnTo>
                    <a:pt x="100085" y="365118"/>
                  </a:lnTo>
                  <a:lnTo>
                    <a:pt x="100085" y="398247"/>
                  </a:lnTo>
                  <a:lnTo>
                    <a:pt x="166343" y="398247"/>
                  </a:lnTo>
                  <a:lnTo>
                    <a:pt x="166343" y="365118"/>
                  </a:lnTo>
                  <a:lnTo>
                    <a:pt x="199473" y="365118"/>
                  </a:lnTo>
                  <a:cubicBezTo>
                    <a:pt x="236081" y="365118"/>
                    <a:pt x="265731" y="335466"/>
                    <a:pt x="265731" y="298860"/>
                  </a:cubicBezTo>
                  <a:lnTo>
                    <a:pt x="265731" y="232602"/>
                  </a:lnTo>
                  <a:cubicBezTo>
                    <a:pt x="265731" y="195993"/>
                    <a:pt x="236078" y="166343"/>
                    <a:pt x="199473" y="166343"/>
                  </a:cubicBezTo>
                  <a:lnTo>
                    <a:pt x="66956" y="166343"/>
                  </a:lnTo>
                  <a:lnTo>
                    <a:pt x="66956" y="100085"/>
                  </a:lnTo>
                  <a:lnTo>
                    <a:pt x="199475" y="100085"/>
                  </a:lnTo>
                  <a:lnTo>
                    <a:pt x="199475" y="133214"/>
                  </a:lnTo>
                  <a:lnTo>
                    <a:pt x="265734" y="133214"/>
                  </a:lnTo>
                  <a:lnTo>
                    <a:pt x="265734" y="100085"/>
                  </a:lnTo>
                  <a:cubicBezTo>
                    <a:pt x="265734" y="63479"/>
                    <a:pt x="236052" y="33827"/>
                    <a:pt x="199475" y="33827"/>
                  </a:cubicBezTo>
                  <a:close/>
                </a:path>
              </a:pathLst>
            </a:custGeom>
            <a:solidFill>
              <a:prstClr val="black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4" name="PA-任意多边形 649"/>
            <p:cNvSpPr/>
            <p:nvPr>
              <p:custDataLst>
                <p:tags r:id="rId25"/>
              </p:custDataLst>
            </p:nvPr>
          </p:nvSpPr>
          <p:spPr>
            <a:xfrm>
              <a:off x="2616606" y="8667052"/>
              <a:ext cx="297656" cy="1524000"/>
            </a:xfrm>
            <a:custGeom>
              <a:avLst/>
              <a:gdLst>
                <a:gd name="connsiteX0" fmla="*/ 298860 w 297656"/>
                <a:gd name="connsiteY0" fmla="*/ 497644 h 1524000"/>
                <a:gd name="connsiteX1" fmla="*/ 298860 w 297656"/>
                <a:gd name="connsiteY1" fmla="*/ 166346 h 1524000"/>
                <a:gd name="connsiteX2" fmla="*/ 265731 w 297656"/>
                <a:gd name="connsiteY2" fmla="*/ 133217 h 1524000"/>
                <a:gd name="connsiteX3" fmla="*/ 199473 w 297656"/>
                <a:gd name="connsiteY3" fmla="*/ 133217 h 1524000"/>
                <a:gd name="connsiteX4" fmla="*/ 199473 w 297656"/>
                <a:gd name="connsiteY4" fmla="*/ 66956 h 1524000"/>
                <a:gd name="connsiteX5" fmla="*/ 133214 w 297656"/>
                <a:gd name="connsiteY5" fmla="*/ 698 h 1524000"/>
                <a:gd name="connsiteX6" fmla="*/ 66956 w 297656"/>
                <a:gd name="connsiteY6" fmla="*/ 698 h 1524000"/>
                <a:gd name="connsiteX7" fmla="*/ 698 w 297656"/>
                <a:gd name="connsiteY7" fmla="*/ 66956 h 1524000"/>
                <a:gd name="connsiteX8" fmla="*/ 698 w 297656"/>
                <a:gd name="connsiteY8" fmla="*/ 1325884 h 1524000"/>
                <a:gd name="connsiteX9" fmla="*/ 3049 w 297656"/>
                <a:gd name="connsiteY9" fmla="*/ 1338174 h 1524000"/>
                <a:gd name="connsiteX10" fmla="*/ 69307 w 297656"/>
                <a:gd name="connsiteY10" fmla="*/ 1503823 h 1524000"/>
                <a:gd name="connsiteX11" fmla="*/ 112343 w 297656"/>
                <a:gd name="connsiteY11" fmla="*/ 1522343 h 1524000"/>
                <a:gd name="connsiteX12" fmla="*/ 130863 w 297656"/>
                <a:gd name="connsiteY12" fmla="*/ 1503823 h 1524000"/>
                <a:gd name="connsiteX13" fmla="*/ 197121 w 297656"/>
                <a:gd name="connsiteY13" fmla="*/ 1338174 h 1524000"/>
                <a:gd name="connsiteX14" fmla="*/ 199473 w 297656"/>
                <a:gd name="connsiteY14" fmla="*/ 1325884 h 1524000"/>
                <a:gd name="connsiteX15" fmla="*/ 199473 w 297656"/>
                <a:gd name="connsiteY15" fmla="*/ 199475 h 1524000"/>
                <a:gd name="connsiteX16" fmla="*/ 232602 w 297656"/>
                <a:gd name="connsiteY16" fmla="*/ 199475 h 1524000"/>
                <a:gd name="connsiteX17" fmla="*/ 232602 w 297656"/>
                <a:gd name="connsiteY17" fmla="*/ 497644 h 1524000"/>
                <a:gd name="connsiteX18" fmla="*/ 298860 w 297656"/>
                <a:gd name="connsiteY18" fmla="*/ 497644 h 1524000"/>
                <a:gd name="connsiteX19" fmla="*/ 133211 w 297656"/>
                <a:gd name="connsiteY19" fmla="*/ 66956 h 1524000"/>
                <a:gd name="connsiteX20" fmla="*/ 133211 w 297656"/>
                <a:gd name="connsiteY20" fmla="*/ 265734 h 1524000"/>
                <a:gd name="connsiteX21" fmla="*/ 66953 w 297656"/>
                <a:gd name="connsiteY21" fmla="*/ 265734 h 1524000"/>
                <a:gd name="connsiteX22" fmla="*/ 66953 w 297656"/>
                <a:gd name="connsiteY22" fmla="*/ 66956 h 1524000"/>
                <a:gd name="connsiteX23" fmla="*/ 133211 w 297656"/>
                <a:gd name="connsiteY23" fmla="*/ 66956 h 1524000"/>
                <a:gd name="connsiteX24" fmla="*/ 100082 w 297656"/>
                <a:gd name="connsiteY24" fmla="*/ 1402349 h 1524000"/>
                <a:gd name="connsiteX25" fmla="*/ 66953 w 297656"/>
                <a:gd name="connsiteY25" fmla="*/ 1319526 h 1524000"/>
                <a:gd name="connsiteX26" fmla="*/ 66953 w 297656"/>
                <a:gd name="connsiteY26" fmla="*/ 331995 h 1524000"/>
                <a:gd name="connsiteX27" fmla="*/ 133211 w 297656"/>
                <a:gd name="connsiteY27" fmla="*/ 331995 h 1524000"/>
                <a:gd name="connsiteX28" fmla="*/ 133211 w 297656"/>
                <a:gd name="connsiteY28" fmla="*/ 1319526 h 1524000"/>
                <a:gd name="connsiteX29" fmla="*/ 100082 w 297656"/>
                <a:gd name="connsiteY29" fmla="*/ 1402349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7656" h="1524000">
                  <a:moveTo>
                    <a:pt x="298860" y="497644"/>
                  </a:moveTo>
                  <a:lnTo>
                    <a:pt x="298860" y="166346"/>
                  </a:lnTo>
                  <a:cubicBezTo>
                    <a:pt x="298860" y="148058"/>
                    <a:pt x="284019" y="133217"/>
                    <a:pt x="265731" y="133217"/>
                  </a:cubicBezTo>
                  <a:lnTo>
                    <a:pt x="199473" y="133217"/>
                  </a:lnTo>
                  <a:lnTo>
                    <a:pt x="199473" y="66956"/>
                  </a:lnTo>
                  <a:cubicBezTo>
                    <a:pt x="199473" y="30347"/>
                    <a:pt x="169820" y="698"/>
                    <a:pt x="133214" y="698"/>
                  </a:cubicBezTo>
                  <a:lnTo>
                    <a:pt x="66956" y="698"/>
                  </a:lnTo>
                  <a:cubicBezTo>
                    <a:pt x="30347" y="698"/>
                    <a:pt x="698" y="30350"/>
                    <a:pt x="698" y="66956"/>
                  </a:cubicBezTo>
                  <a:lnTo>
                    <a:pt x="698" y="1325884"/>
                  </a:lnTo>
                  <a:cubicBezTo>
                    <a:pt x="698" y="1330093"/>
                    <a:pt x="1492" y="1334266"/>
                    <a:pt x="3049" y="1338174"/>
                  </a:cubicBezTo>
                  <a:lnTo>
                    <a:pt x="69307" y="1503823"/>
                  </a:lnTo>
                  <a:cubicBezTo>
                    <a:pt x="76067" y="1520819"/>
                    <a:pt x="95346" y="1529100"/>
                    <a:pt x="112343" y="1522343"/>
                  </a:cubicBezTo>
                  <a:cubicBezTo>
                    <a:pt x="120790" y="1518965"/>
                    <a:pt x="127484" y="1512271"/>
                    <a:pt x="130863" y="1503823"/>
                  </a:cubicBezTo>
                  <a:lnTo>
                    <a:pt x="197121" y="1338174"/>
                  </a:lnTo>
                  <a:cubicBezTo>
                    <a:pt x="198678" y="1334266"/>
                    <a:pt x="199473" y="1330090"/>
                    <a:pt x="199473" y="1325884"/>
                  </a:cubicBezTo>
                  <a:lnTo>
                    <a:pt x="199473" y="199475"/>
                  </a:lnTo>
                  <a:lnTo>
                    <a:pt x="232602" y="199475"/>
                  </a:lnTo>
                  <a:lnTo>
                    <a:pt x="232602" y="497644"/>
                  </a:lnTo>
                  <a:lnTo>
                    <a:pt x="298860" y="497644"/>
                  </a:lnTo>
                  <a:close/>
                  <a:moveTo>
                    <a:pt x="133211" y="66956"/>
                  </a:moveTo>
                  <a:lnTo>
                    <a:pt x="133211" y="265734"/>
                  </a:lnTo>
                  <a:lnTo>
                    <a:pt x="66953" y="265734"/>
                  </a:lnTo>
                  <a:lnTo>
                    <a:pt x="66953" y="66956"/>
                  </a:lnTo>
                  <a:lnTo>
                    <a:pt x="133211" y="66956"/>
                  </a:lnTo>
                  <a:close/>
                  <a:moveTo>
                    <a:pt x="100082" y="1402349"/>
                  </a:moveTo>
                  <a:lnTo>
                    <a:pt x="66953" y="1319526"/>
                  </a:lnTo>
                  <a:lnTo>
                    <a:pt x="66953" y="331995"/>
                  </a:lnTo>
                  <a:lnTo>
                    <a:pt x="133211" y="331995"/>
                  </a:lnTo>
                  <a:lnTo>
                    <a:pt x="133211" y="1319526"/>
                  </a:lnTo>
                  <a:lnTo>
                    <a:pt x="100082" y="1402349"/>
                  </a:lnTo>
                  <a:close/>
                </a:path>
              </a:pathLst>
            </a:custGeom>
            <a:solidFill>
              <a:prstClr val="black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" name="PA-任意多边形 650"/>
            <p:cNvSpPr/>
            <p:nvPr>
              <p:custDataLst>
                <p:tags r:id="rId26"/>
              </p:custDataLst>
            </p:nvPr>
          </p:nvSpPr>
          <p:spPr>
            <a:xfrm>
              <a:off x="1821456" y="9395905"/>
              <a:ext cx="65484" cy="65484"/>
            </a:xfrm>
            <a:custGeom>
              <a:avLst/>
              <a:gdLst>
                <a:gd name="connsiteX0" fmla="*/ 698 w 65484"/>
                <a:gd name="connsiteY0" fmla="*/ 698 h 65484"/>
                <a:gd name="connsiteX1" fmla="*/ 66956 w 65484"/>
                <a:gd name="connsiteY1" fmla="*/ 698 h 65484"/>
                <a:gd name="connsiteX2" fmla="*/ 66956 w 65484"/>
                <a:gd name="connsiteY2" fmla="*/ 66956 h 65484"/>
                <a:gd name="connsiteX3" fmla="*/ 698 w 65484"/>
                <a:gd name="connsiteY3" fmla="*/ 66956 h 6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84" h="65484">
                  <a:moveTo>
                    <a:pt x="698" y="698"/>
                  </a:moveTo>
                  <a:lnTo>
                    <a:pt x="66956" y="698"/>
                  </a:lnTo>
                  <a:lnTo>
                    <a:pt x="66956" y="66956"/>
                  </a:lnTo>
                  <a:lnTo>
                    <a:pt x="698" y="66956"/>
                  </a:lnTo>
                  <a:close/>
                </a:path>
              </a:pathLst>
            </a:custGeom>
            <a:solidFill>
              <a:prstClr val="black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57" name="icon"/>
          <p:cNvGrpSpPr/>
          <p:nvPr>
            <p:custDataLst>
              <p:tags r:id="rId27"/>
            </p:custDataLst>
          </p:nvPr>
        </p:nvGrpSpPr>
        <p:grpSpPr>
          <a:xfrm rot="0">
            <a:off x="4804103" y="4442111"/>
            <a:ext cx="443574" cy="443574"/>
            <a:chOff x="10665723" y="24095973"/>
            <a:chExt cx="1527036" cy="1527036"/>
          </a:xfrm>
          <a:solidFill>
            <a:schemeClr val="accent1"/>
          </a:solidFill>
        </p:grpSpPr>
        <p:sp>
          <p:nvSpPr>
            <p:cNvPr id="259" name="PA-任意多边形 2307"/>
            <p:cNvSpPr/>
            <p:nvPr>
              <p:custDataLst>
                <p:tags r:id="rId28"/>
              </p:custDataLst>
            </p:nvPr>
          </p:nvSpPr>
          <p:spPr>
            <a:xfrm>
              <a:off x="11165122" y="24595372"/>
              <a:ext cx="528239" cy="528239"/>
            </a:xfrm>
            <a:custGeom>
              <a:avLst/>
              <a:gdLst>
                <a:gd name="connsiteX0" fmla="*/ 264879 w 528239"/>
                <a:gd name="connsiteY0" fmla="*/ 2277 h 528239"/>
                <a:gd name="connsiteX1" fmla="*/ 2277 w 528239"/>
                <a:gd name="connsiteY1" fmla="*/ 264879 h 528239"/>
                <a:gd name="connsiteX2" fmla="*/ 264879 w 528239"/>
                <a:gd name="connsiteY2" fmla="*/ 527480 h 528239"/>
                <a:gd name="connsiteX3" fmla="*/ 527480 w 528239"/>
                <a:gd name="connsiteY3" fmla="*/ 264879 h 528239"/>
                <a:gd name="connsiteX4" fmla="*/ 264879 w 528239"/>
                <a:gd name="connsiteY4" fmla="*/ 2277 h 528239"/>
                <a:gd name="connsiteX5" fmla="*/ 264879 w 528239"/>
                <a:gd name="connsiteY5" fmla="*/ 466763 h 528239"/>
                <a:gd name="connsiteX6" fmla="*/ 62994 w 528239"/>
                <a:gd name="connsiteY6" fmla="*/ 264879 h 528239"/>
                <a:gd name="connsiteX7" fmla="*/ 264879 w 528239"/>
                <a:gd name="connsiteY7" fmla="*/ 62994 h 528239"/>
                <a:gd name="connsiteX8" fmla="*/ 466763 w 528239"/>
                <a:gd name="connsiteY8" fmla="*/ 264879 h 528239"/>
                <a:gd name="connsiteX9" fmla="*/ 264879 w 528239"/>
                <a:gd name="connsiteY9" fmla="*/ 466763 h 52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239" h="528239">
                  <a:moveTo>
                    <a:pt x="264879" y="2277"/>
                  </a:moveTo>
                  <a:cubicBezTo>
                    <a:pt x="120080" y="2277"/>
                    <a:pt x="2277" y="120080"/>
                    <a:pt x="2277" y="264879"/>
                  </a:cubicBezTo>
                  <a:cubicBezTo>
                    <a:pt x="2277" y="409677"/>
                    <a:pt x="120080" y="527480"/>
                    <a:pt x="264879" y="527480"/>
                  </a:cubicBezTo>
                  <a:cubicBezTo>
                    <a:pt x="409677" y="527480"/>
                    <a:pt x="527480" y="409677"/>
                    <a:pt x="527480" y="264879"/>
                  </a:cubicBezTo>
                  <a:cubicBezTo>
                    <a:pt x="527480" y="120080"/>
                    <a:pt x="409677" y="2277"/>
                    <a:pt x="264879" y="2277"/>
                  </a:cubicBezTo>
                  <a:close/>
                  <a:moveTo>
                    <a:pt x="264879" y="466763"/>
                  </a:moveTo>
                  <a:cubicBezTo>
                    <a:pt x="153560" y="466763"/>
                    <a:pt x="62994" y="376197"/>
                    <a:pt x="62994" y="264879"/>
                  </a:cubicBezTo>
                  <a:cubicBezTo>
                    <a:pt x="62994" y="153560"/>
                    <a:pt x="153560" y="62994"/>
                    <a:pt x="264879" y="62994"/>
                  </a:cubicBezTo>
                  <a:cubicBezTo>
                    <a:pt x="376197" y="62994"/>
                    <a:pt x="466763" y="153560"/>
                    <a:pt x="466763" y="264879"/>
                  </a:cubicBezTo>
                  <a:cubicBezTo>
                    <a:pt x="466763" y="376197"/>
                    <a:pt x="376197" y="466763"/>
                    <a:pt x="264879" y="466763"/>
                  </a:cubicBezTo>
                  <a:close/>
                </a:path>
              </a:pathLst>
            </a:custGeom>
            <a:solidFill>
              <a:prstClr val="black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0" name="PA-任意多边形 2308"/>
            <p:cNvSpPr/>
            <p:nvPr>
              <p:custDataLst>
                <p:tags r:id="rId29"/>
              </p:custDataLst>
            </p:nvPr>
          </p:nvSpPr>
          <p:spPr>
            <a:xfrm>
              <a:off x="10665723" y="24095973"/>
              <a:ext cx="1527036" cy="1527036"/>
            </a:xfrm>
            <a:custGeom>
              <a:avLst/>
              <a:gdLst>
                <a:gd name="connsiteX0" fmla="*/ 1358628 w 1527035"/>
                <a:gd name="connsiteY0" fmla="*/ 518045 h 1527035"/>
                <a:gd name="connsiteX1" fmla="*/ 1303093 w 1527035"/>
                <a:gd name="connsiteY1" fmla="*/ 225464 h 1527035"/>
                <a:gd name="connsiteX2" fmla="*/ 1067881 w 1527035"/>
                <a:gd name="connsiteY2" fmla="*/ 160151 h 1527035"/>
                <a:gd name="connsiteX3" fmla="*/ 1010500 w 1527035"/>
                <a:gd name="connsiteY3" fmla="*/ 170005 h 1527035"/>
                <a:gd name="connsiteX4" fmla="*/ 764277 w 1527035"/>
                <a:gd name="connsiteY4" fmla="*/ 2277 h 1527035"/>
                <a:gd name="connsiteX5" fmla="*/ 482671 w 1527035"/>
                <a:gd name="connsiteY5" fmla="*/ 233533 h 1527035"/>
                <a:gd name="connsiteX6" fmla="*/ 416313 w 1527035"/>
                <a:gd name="connsiteY6" fmla="*/ 416313 h 1527035"/>
                <a:gd name="connsiteX7" fmla="*/ 233533 w 1527035"/>
                <a:gd name="connsiteY7" fmla="*/ 482671 h 1527035"/>
                <a:gd name="connsiteX8" fmla="*/ 2277 w 1527035"/>
                <a:gd name="connsiteY8" fmla="*/ 764277 h 1527035"/>
                <a:gd name="connsiteX9" fmla="*/ 169935 w 1527035"/>
                <a:gd name="connsiteY9" fmla="*/ 1010461 h 1527035"/>
                <a:gd name="connsiteX10" fmla="*/ 225461 w 1527035"/>
                <a:gd name="connsiteY10" fmla="*/ 1303093 h 1527035"/>
                <a:gd name="connsiteX11" fmla="*/ 412069 w 1527035"/>
                <a:gd name="connsiteY11" fmla="*/ 1371251 h 1527035"/>
                <a:gd name="connsiteX12" fmla="*/ 448138 w 1527035"/>
                <a:gd name="connsiteY12" fmla="*/ 1369657 h 1527035"/>
                <a:gd name="connsiteX13" fmla="*/ 518196 w 1527035"/>
                <a:gd name="connsiteY13" fmla="*/ 1358513 h 1527035"/>
                <a:gd name="connsiteX14" fmla="*/ 576916 w 1527035"/>
                <a:gd name="connsiteY14" fmla="*/ 1435122 h 1527035"/>
                <a:gd name="connsiteX15" fmla="*/ 764277 w 1527035"/>
                <a:gd name="connsiteY15" fmla="*/ 1526277 h 1527035"/>
                <a:gd name="connsiteX16" fmla="*/ 1045883 w 1527035"/>
                <a:gd name="connsiteY16" fmla="*/ 1295021 h 1527035"/>
                <a:gd name="connsiteX17" fmla="*/ 1112241 w 1527035"/>
                <a:gd name="connsiteY17" fmla="*/ 1112241 h 1527035"/>
                <a:gd name="connsiteX18" fmla="*/ 1295024 w 1527035"/>
                <a:gd name="connsiteY18" fmla="*/ 1045883 h 1527035"/>
                <a:gd name="connsiteX19" fmla="*/ 1526277 w 1527035"/>
                <a:gd name="connsiteY19" fmla="*/ 764277 h 1527035"/>
                <a:gd name="connsiteX20" fmla="*/ 1358628 w 1527035"/>
                <a:gd name="connsiteY20" fmla="*/ 518045 h 1527035"/>
                <a:gd name="connsiteX21" fmla="*/ 1074733 w 1527035"/>
                <a:gd name="connsiteY21" fmla="*/ 220479 h 1527035"/>
                <a:gd name="connsiteX22" fmla="*/ 1260160 w 1527035"/>
                <a:gd name="connsiteY22" fmla="*/ 268394 h 1527035"/>
                <a:gd name="connsiteX23" fmla="*/ 1303202 w 1527035"/>
                <a:gd name="connsiteY23" fmla="*/ 486709 h 1527035"/>
                <a:gd name="connsiteX24" fmla="*/ 1219552 w 1527035"/>
                <a:gd name="connsiteY24" fmla="*/ 450145 h 1527035"/>
                <a:gd name="connsiteX25" fmla="*/ 1180438 w 1527035"/>
                <a:gd name="connsiteY25" fmla="*/ 467853 h 1527035"/>
                <a:gd name="connsiteX26" fmla="*/ 1198146 w 1527035"/>
                <a:gd name="connsiteY26" fmla="*/ 506964 h 1527035"/>
                <a:gd name="connsiteX27" fmla="*/ 1288035 w 1527035"/>
                <a:gd name="connsiteY27" fmla="*/ 547374 h 1527035"/>
                <a:gd name="connsiteX28" fmla="*/ 1281226 w 1527035"/>
                <a:gd name="connsiteY28" fmla="*/ 568522 h 1527035"/>
                <a:gd name="connsiteX29" fmla="*/ 1153601 w 1527035"/>
                <a:gd name="connsiteY29" fmla="*/ 811867 h 1527035"/>
                <a:gd name="connsiteX30" fmla="*/ 1154360 w 1527035"/>
                <a:gd name="connsiteY30" fmla="*/ 764274 h 1527035"/>
                <a:gd name="connsiteX31" fmla="*/ 1045886 w 1527035"/>
                <a:gd name="connsiteY31" fmla="*/ 233530 h 1527035"/>
                <a:gd name="connsiteX32" fmla="*/ 1041821 w 1527035"/>
                <a:gd name="connsiteY32" fmla="*/ 225470 h 1527035"/>
                <a:gd name="connsiteX33" fmla="*/ 1074733 w 1527035"/>
                <a:gd name="connsiteY33" fmla="*/ 220479 h 1527035"/>
                <a:gd name="connsiteX34" fmla="*/ 537158 w 1527035"/>
                <a:gd name="connsiteY34" fmla="*/ 260325 h 1527035"/>
                <a:gd name="connsiteX35" fmla="*/ 764277 w 1527035"/>
                <a:gd name="connsiteY35" fmla="*/ 62994 h 1527035"/>
                <a:gd name="connsiteX36" fmla="*/ 949151 w 1527035"/>
                <a:gd name="connsiteY36" fmla="*/ 187030 h 1527035"/>
                <a:gd name="connsiteX37" fmla="*/ 763430 w 1527035"/>
                <a:gd name="connsiteY37" fmla="*/ 272750 h 1527035"/>
                <a:gd name="connsiteX38" fmla="*/ 752707 w 1527035"/>
                <a:gd name="connsiteY38" fmla="*/ 314324 h 1527035"/>
                <a:gd name="connsiteX39" fmla="*/ 794280 w 1527035"/>
                <a:gd name="connsiteY39" fmla="*/ 325046 h 1527035"/>
                <a:gd name="connsiteX40" fmla="*/ 981237 w 1527035"/>
                <a:gd name="connsiteY40" fmla="*/ 240513 h 1527035"/>
                <a:gd name="connsiteX41" fmla="*/ 991398 w 1527035"/>
                <a:gd name="connsiteY41" fmla="*/ 260325 h 1527035"/>
                <a:gd name="connsiteX42" fmla="*/ 1093643 w 1527035"/>
                <a:gd name="connsiteY42" fmla="*/ 764277 h 1527035"/>
                <a:gd name="connsiteX43" fmla="*/ 1087532 w 1527035"/>
                <a:gd name="connsiteY43" fmla="*/ 898173 h 1527035"/>
                <a:gd name="connsiteX44" fmla="*/ 997176 w 1527035"/>
                <a:gd name="connsiteY44" fmla="*/ 997173 h 1527035"/>
                <a:gd name="connsiteX45" fmla="*/ 997176 w 1527035"/>
                <a:gd name="connsiteY45" fmla="*/ 1040109 h 1527035"/>
                <a:gd name="connsiteX46" fmla="*/ 1018642 w 1527035"/>
                <a:gd name="connsiteY46" fmla="*/ 1049001 h 1527035"/>
                <a:gd name="connsiteX47" fmla="*/ 1040109 w 1527035"/>
                <a:gd name="connsiteY47" fmla="*/ 1040109 h 1527035"/>
                <a:gd name="connsiteX48" fmla="*/ 1073221 w 1527035"/>
                <a:gd name="connsiteY48" fmla="*/ 1005922 h 1527035"/>
                <a:gd name="connsiteX49" fmla="*/ 1061988 w 1527035"/>
                <a:gd name="connsiteY49" fmla="*/ 1061988 h 1527035"/>
                <a:gd name="connsiteX50" fmla="*/ 764280 w 1527035"/>
                <a:gd name="connsiteY50" fmla="*/ 1093643 h 1527035"/>
                <a:gd name="connsiteX51" fmla="*/ 260328 w 1527035"/>
                <a:gd name="connsiteY51" fmla="*/ 991395 h 1527035"/>
                <a:gd name="connsiteX52" fmla="*/ 240507 w 1527035"/>
                <a:gd name="connsiteY52" fmla="*/ 981231 h 1527035"/>
                <a:gd name="connsiteX53" fmla="*/ 247334 w 1527035"/>
                <a:gd name="connsiteY53" fmla="*/ 960029 h 1527035"/>
                <a:gd name="connsiteX54" fmla="*/ 374956 w 1527035"/>
                <a:gd name="connsiteY54" fmla="*/ 716687 h 1527035"/>
                <a:gd name="connsiteX55" fmla="*/ 374197 w 1527035"/>
                <a:gd name="connsiteY55" fmla="*/ 764277 h 1527035"/>
                <a:gd name="connsiteX56" fmla="*/ 388653 w 1527035"/>
                <a:gd name="connsiteY56" fmla="*/ 972446 h 1527035"/>
                <a:gd name="connsiteX57" fmla="*/ 422989 w 1527035"/>
                <a:gd name="connsiteY57" fmla="*/ 998223 h 1527035"/>
                <a:gd name="connsiteX58" fmla="*/ 448766 w 1527035"/>
                <a:gd name="connsiteY58" fmla="*/ 963888 h 1527035"/>
                <a:gd name="connsiteX59" fmla="*/ 434914 w 1527035"/>
                <a:gd name="connsiteY59" fmla="*/ 764280 h 1527035"/>
                <a:gd name="connsiteX60" fmla="*/ 441025 w 1527035"/>
                <a:gd name="connsiteY60" fmla="*/ 630387 h 1527035"/>
                <a:gd name="connsiteX61" fmla="*/ 531381 w 1527035"/>
                <a:gd name="connsiteY61" fmla="*/ 531387 h 1527035"/>
                <a:gd name="connsiteX62" fmla="*/ 531381 w 1527035"/>
                <a:gd name="connsiteY62" fmla="*/ 488451 h 1527035"/>
                <a:gd name="connsiteX63" fmla="*/ 488445 w 1527035"/>
                <a:gd name="connsiteY63" fmla="*/ 488451 h 1527035"/>
                <a:gd name="connsiteX64" fmla="*/ 455330 w 1527035"/>
                <a:gd name="connsiteY64" fmla="*/ 522638 h 1527035"/>
                <a:gd name="connsiteX65" fmla="*/ 466566 w 1527035"/>
                <a:gd name="connsiteY65" fmla="*/ 466569 h 1527035"/>
                <a:gd name="connsiteX66" fmla="*/ 764277 w 1527035"/>
                <a:gd name="connsiteY66" fmla="*/ 434914 h 1527035"/>
                <a:gd name="connsiteX67" fmla="*/ 794635 w 1527035"/>
                <a:gd name="connsiteY67" fmla="*/ 404555 h 1527035"/>
                <a:gd name="connsiteX68" fmla="*/ 764277 w 1527035"/>
                <a:gd name="connsiteY68" fmla="*/ 374197 h 1527035"/>
                <a:gd name="connsiteX69" fmla="*/ 483427 w 1527035"/>
                <a:gd name="connsiteY69" fmla="*/ 400988 h 1527035"/>
                <a:gd name="connsiteX70" fmla="*/ 537158 w 1527035"/>
                <a:gd name="connsiteY70" fmla="*/ 260325 h 1527035"/>
                <a:gd name="connsiteX71" fmla="*/ 62994 w 1527035"/>
                <a:gd name="connsiteY71" fmla="*/ 764277 h 1527035"/>
                <a:gd name="connsiteX72" fmla="*/ 260325 w 1527035"/>
                <a:gd name="connsiteY72" fmla="*/ 537158 h 1527035"/>
                <a:gd name="connsiteX73" fmla="*/ 400985 w 1527035"/>
                <a:gd name="connsiteY73" fmla="*/ 483427 h 1527035"/>
                <a:gd name="connsiteX74" fmla="*/ 382442 w 1527035"/>
                <a:gd name="connsiteY74" fmla="*/ 606115 h 1527035"/>
                <a:gd name="connsiteX75" fmla="*/ 189859 w 1527035"/>
                <a:gd name="connsiteY75" fmla="*/ 940442 h 1527035"/>
                <a:gd name="connsiteX76" fmla="*/ 186997 w 1527035"/>
                <a:gd name="connsiteY76" fmla="*/ 949127 h 1527035"/>
                <a:gd name="connsiteX77" fmla="*/ 62994 w 1527035"/>
                <a:gd name="connsiteY77" fmla="*/ 764277 h 1527035"/>
                <a:gd name="connsiteX78" fmla="*/ 991398 w 1527035"/>
                <a:gd name="connsiteY78" fmla="*/ 1268229 h 1527035"/>
                <a:gd name="connsiteX79" fmla="*/ 764277 w 1527035"/>
                <a:gd name="connsiteY79" fmla="*/ 1465560 h 1527035"/>
                <a:gd name="connsiteX80" fmla="*/ 579509 w 1527035"/>
                <a:gd name="connsiteY80" fmla="*/ 1341469 h 1527035"/>
                <a:gd name="connsiteX81" fmla="*/ 736456 w 1527035"/>
                <a:gd name="connsiteY81" fmla="*/ 1272161 h 1527035"/>
                <a:gd name="connsiteX82" fmla="*/ 748381 w 1527035"/>
                <a:gd name="connsiteY82" fmla="*/ 1230918 h 1527035"/>
                <a:gd name="connsiteX83" fmla="*/ 707139 w 1527035"/>
                <a:gd name="connsiteY83" fmla="*/ 1218994 h 1527035"/>
                <a:gd name="connsiteX84" fmla="*/ 547341 w 1527035"/>
                <a:gd name="connsiteY84" fmla="*/ 1288102 h 1527035"/>
                <a:gd name="connsiteX85" fmla="*/ 502492 w 1527035"/>
                <a:gd name="connsiteY85" fmla="*/ 1186009 h 1527035"/>
                <a:gd name="connsiteX86" fmla="*/ 463642 w 1527035"/>
                <a:gd name="connsiteY86" fmla="*/ 1167736 h 1527035"/>
                <a:gd name="connsiteX87" fmla="*/ 445372 w 1527035"/>
                <a:gd name="connsiteY87" fmla="*/ 1206589 h 1527035"/>
                <a:gd name="connsiteX88" fmla="*/ 486824 w 1527035"/>
                <a:gd name="connsiteY88" fmla="*/ 1303132 h 1527035"/>
                <a:gd name="connsiteX89" fmla="*/ 268397 w 1527035"/>
                <a:gd name="connsiteY89" fmla="*/ 1260157 h 1527035"/>
                <a:gd name="connsiteX90" fmla="*/ 225370 w 1527035"/>
                <a:gd name="connsiteY90" fmla="*/ 1041766 h 1527035"/>
                <a:gd name="connsiteX91" fmla="*/ 233536 w 1527035"/>
                <a:gd name="connsiteY91" fmla="*/ 1045883 h 1527035"/>
                <a:gd name="connsiteX92" fmla="*/ 764277 w 1527035"/>
                <a:gd name="connsiteY92" fmla="*/ 1154360 h 1527035"/>
                <a:gd name="connsiteX93" fmla="*/ 1045127 w 1527035"/>
                <a:gd name="connsiteY93" fmla="*/ 1127569 h 1527035"/>
                <a:gd name="connsiteX94" fmla="*/ 991398 w 1527035"/>
                <a:gd name="connsiteY94" fmla="*/ 1268229 h 1527035"/>
                <a:gd name="connsiteX95" fmla="*/ 1268232 w 1527035"/>
                <a:gd name="connsiteY95" fmla="*/ 991395 h 1527035"/>
                <a:gd name="connsiteX96" fmla="*/ 1127569 w 1527035"/>
                <a:gd name="connsiteY96" fmla="*/ 1045127 h 1527035"/>
                <a:gd name="connsiteX97" fmla="*/ 1146112 w 1527035"/>
                <a:gd name="connsiteY97" fmla="*/ 922439 h 1527035"/>
                <a:gd name="connsiteX98" fmla="*/ 1338694 w 1527035"/>
                <a:gd name="connsiteY98" fmla="*/ 588109 h 1527035"/>
                <a:gd name="connsiteX99" fmla="*/ 1341472 w 1527035"/>
                <a:gd name="connsiteY99" fmla="*/ 579682 h 1527035"/>
                <a:gd name="connsiteX100" fmla="*/ 1465560 w 1527035"/>
                <a:gd name="connsiteY100" fmla="*/ 764277 h 1527035"/>
                <a:gd name="connsiteX101" fmla="*/ 1268232 w 1527035"/>
                <a:gd name="connsiteY101" fmla="*/ 991395 h 152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27035" h="1527035">
                  <a:moveTo>
                    <a:pt x="1358628" y="518045"/>
                  </a:moveTo>
                  <a:cubicBezTo>
                    <a:pt x="1386919" y="392658"/>
                    <a:pt x="1367948" y="290316"/>
                    <a:pt x="1303093" y="225464"/>
                  </a:cubicBezTo>
                  <a:cubicBezTo>
                    <a:pt x="1249036" y="171408"/>
                    <a:pt x="1167721" y="148827"/>
                    <a:pt x="1067881" y="160151"/>
                  </a:cubicBezTo>
                  <a:cubicBezTo>
                    <a:pt x="1049271" y="162264"/>
                    <a:pt x="1030100" y="165597"/>
                    <a:pt x="1010500" y="170005"/>
                  </a:cubicBezTo>
                  <a:cubicBezTo>
                    <a:pt x="941832" y="61270"/>
                    <a:pt x="856027" y="2277"/>
                    <a:pt x="764277" y="2277"/>
                  </a:cubicBezTo>
                  <a:cubicBezTo>
                    <a:pt x="656000" y="2277"/>
                    <a:pt x="555993" y="84406"/>
                    <a:pt x="482671" y="233533"/>
                  </a:cubicBezTo>
                  <a:cubicBezTo>
                    <a:pt x="455758" y="288270"/>
                    <a:pt x="433520" y="349870"/>
                    <a:pt x="416313" y="416313"/>
                  </a:cubicBezTo>
                  <a:cubicBezTo>
                    <a:pt x="349870" y="433517"/>
                    <a:pt x="288273" y="455758"/>
                    <a:pt x="233533" y="482671"/>
                  </a:cubicBezTo>
                  <a:cubicBezTo>
                    <a:pt x="84406" y="555993"/>
                    <a:pt x="2277" y="656000"/>
                    <a:pt x="2277" y="764277"/>
                  </a:cubicBezTo>
                  <a:cubicBezTo>
                    <a:pt x="2277" y="856005"/>
                    <a:pt x="61242" y="941799"/>
                    <a:pt x="169935" y="1010461"/>
                  </a:cubicBezTo>
                  <a:cubicBezTo>
                    <a:pt x="141629" y="1135872"/>
                    <a:pt x="160597" y="1238229"/>
                    <a:pt x="225461" y="1303093"/>
                  </a:cubicBezTo>
                  <a:cubicBezTo>
                    <a:pt x="270358" y="1347990"/>
                    <a:pt x="334375" y="1371251"/>
                    <a:pt x="412069" y="1371251"/>
                  </a:cubicBezTo>
                  <a:cubicBezTo>
                    <a:pt x="423784" y="1371251"/>
                    <a:pt x="435818" y="1370723"/>
                    <a:pt x="448138" y="1369657"/>
                  </a:cubicBezTo>
                  <a:cubicBezTo>
                    <a:pt x="470655" y="1367711"/>
                    <a:pt x="494083" y="1363950"/>
                    <a:pt x="518196" y="1358513"/>
                  </a:cubicBezTo>
                  <a:cubicBezTo>
                    <a:pt x="536548" y="1387535"/>
                    <a:pt x="556208" y="1413291"/>
                    <a:pt x="576916" y="1435122"/>
                  </a:cubicBezTo>
                  <a:cubicBezTo>
                    <a:pt x="633471" y="1494756"/>
                    <a:pt x="698259" y="1526277"/>
                    <a:pt x="764277" y="1526277"/>
                  </a:cubicBezTo>
                  <a:cubicBezTo>
                    <a:pt x="872554" y="1526277"/>
                    <a:pt x="972561" y="1444148"/>
                    <a:pt x="1045883" y="1295021"/>
                  </a:cubicBezTo>
                  <a:cubicBezTo>
                    <a:pt x="1072796" y="1240284"/>
                    <a:pt x="1095037" y="1178684"/>
                    <a:pt x="1112241" y="1112241"/>
                  </a:cubicBezTo>
                  <a:cubicBezTo>
                    <a:pt x="1178684" y="1095037"/>
                    <a:pt x="1240284" y="1072796"/>
                    <a:pt x="1295024" y="1045883"/>
                  </a:cubicBezTo>
                  <a:cubicBezTo>
                    <a:pt x="1444148" y="972561"/>
                    <a:pt x="1526277" y="872554"/>
                    <a:pt x="1526277" y="764277"/>
                  </a:cubicBezTo>
                  <a:cubicBezTo>
                    <a:pt x="1526277" y="672145"/>
                    <a:pt x="1466635" y="586276"/>
                    <a:pt x="1358628" y="518045"/>
                  </a:cubicBezTo>
                  <a:close/>
                  <a:moveTo>
                    <a:pt x="1074733" y="220479"/>
                  </a:moveTo>
                  <a:cubicBezTo>
                    <a:pt x="1131072" y="214086"/>
                    <a:pt x="1208975" y="217206"/>
                    <a:pt x="1260160" y="268394"/>
                  </a:cubicBezTo>
                  <a:cubicBezTo>
                    <a:pt x="1306845" y="315079"/>
                    <a:pt x="1321399" y="391049"/>
                    <a:pt x="1303202" y="486709"/>
                  </a:cubicBezTo>
                  <a:cubicBezTo>
                    <a:pt x="1277334" y="473630"/>
                    <a:pt x="1249431" y="461402"/>
                    <a:pt x="1219552" y="450145"/>
                  </a:cubicBezTo>
                  <a:cubicBezTo>
                    <a:pt x="1203851" y="444231"/>
                    <a:pt x="1186349" y="452164"/>
                    <a:pt x="1180438" y="467853"/>
                  </a:cubicBezTo>
                  <a:cubicBezTo>
                    <a:pt x="1174530" y="483542"/>
                    <a:pt x="1182457" y="501056"/>
                    <a:pt x="1198146" y="506964"/>
                  </a:cubicBezTo>
                  <a:cubicBezTo>
                    <a:pt x="1230761" y="519250"/>
                    <a:pt x="1260779" y="532808"/>
                    <a:pt x="1288035" y="547374"/>
                  </a:cubicBezTo>
                  <a:cubicBezTo>
                    <a:pt x="1285904" y="554350"/>
                    <a:pt x="1283654" y="561388"/>
                    <a:pt x="1281226" y="568522"/>
                  </a:cubicBezTo>
                  <a:cubicBezTo>
                    <a:pt x="1254176" y="647894"/>
                    <a:pt x="1210539" y="730661"/>
                    <a:pt x="1153601" y="811867"/>
                  </a:cubicBezTo>
                  <a:cubicBezTo>
                    <a:pt x="1154087" y="796084"/>
                    <a:pt x="1154360" y="780221"/>
                    <a:pt x="1154360" y="764274"/>
                  </a:cubicBezTo>
                  <a:cubicBezTo>
                    <a:pt x="1154360" y="564293"/>
                    <a:pt x="1115838" y="375806"/>
                    <a:pt x="1045886" y="233530"/>
                  </a:cubicBezTo>
                  <a:cubicBezTo>
                    <a:pt x="1044547" y="230804"/>
                    <a:pt x="1043178" y="228151"/>
                    <a:pt x="1041821" y="225470"/>
                  </a:cubicBezTo>
                  <a:cubicBezTo>
                    <a:pt x="1052993" y="223381"/>
                    <a:pt x="1063977" y="221703"/>
                    <a:pt x="1074733" y="220479"/>
                  </a:cubicBezTo>
                  <a:close/>
                  <a:moveTo>
                    <a:pt x="537158" y="260325"/>
                  </a:moveTo>
                  <a:cubicBezTo>
                    <a:pt x="599721" y="133074"/>
                    <a:pt x="680381" y="62994"/>
                    <a:pt x="764277" y="62994"/>
                  </a:cubicBezTo>
                  <a:cubicBezTo>
                    <a:pt x="830325" y="62994"/>
                    <a:pt x="894363" y="106458"/>
                    <a:pt x="949151" y="187030"/>
                  </a:cubicBezTo>
                  <a:cubicBezTo>
                    <a:pt x="889460" y="206560"/>
                    <a:pt x="826788" y="235373"/>
                    <a:pt x="763430" y="272750"/>
                  </a:cubicBezTo>
                  <a:cubicBezTo>
                    <a:pt x="748988" y="281269"/>
                    <a:pt x="744189" y="299885"/>
                    <a:pt x="752707" y="314324"/>
                  </a:cubicBezTo>
                  <a:cubicBezTo>
                    <a:pt x="761229" y="328765"/>
                    <a:pt x="779839" y="333568"/>
                    <a:pt x="794280" y="325046"/>
                  </a:cubicBezTo>
                  <a:cubicBezTo>
                    <a:pt x="858753" y="287010"/>
                    <a:pt x="921996" y="258524"/>
                    <a:pt x="981237" y="240513"/>
                  </a:cubicBezTo>
                  <a:cubicBezTo>
                    <a:pt x="984671" y="246964"/>
                    <a:pt x="988065" y="253546"/>
                    <a:pt x="991398" y="260325"/>
                  </a:cubicBezTo>
                  <a:cubicBezTo>
                    <a:pt x="1057331" y="394428"/>
                    <a:pt x="1093643" y="573400"/>
                    <a:pt x="1093643" y="764277"/>
                  </a:cubicBezTo>
                  <a:cubicBezTo>
                    <a:pt x="1093643" y="809736"/>
                    <a:pt x="1091561" y="854509"/>
                    <a:pt x="1087532" y="898173"/>
                  </a:cubicBezTo>
                  <a:cubicBezTo>
                    <a:pt x="1059505" y="931896"/>
                    <a:pt x="1029319" y="965029"/>
                    <a:pt x="997176" y="997173"/>
                  </a:cubicBezTo>
                  <a:cubicBezTo>
                    <a:pt x="985321" y="1009028"/>
                    <a:pt x="985321" y="1028251"/>
                    <a:pt x="997176" y="1040109"/>
                  </a:cubicBezTo>
                  <a:cubicBezTo>
                    <a:pt x="1003105" y="1046035"/>
                    <a:pt x="1010873" y="1049001"/>
                    <a:pt x="1018642" y="1049001"/>
                  </a:cubicBezTo>
                  <a:cubicBezTo>
                    <a:pt x="1026411" y="1049001"/>
                    <a:pt x="1034180" y="1046035"/>
                    <a:pt x="1040109" y="1040109"/>
                  </a:cubicBezTo>
                  <a:cubicBezTo>
                    <a:pt x="1051384" y="1028834"/>
                    <a:pt x="1062407" y="1017425"/>
                    <a:pt x="1073221" y="1005922"/>
                  </a:cubicBezTo>
                  <a:cubicBezTo>
                    <a:pt x="1069878" y="1024948"/>
                    <a:pt x="1066117" y="1043636"/>
                    <a:pt x="1061988" y="1061988"/>
                  </a:cubicBezTo>
                  <a:cubicBezTo>
                    <a:pt x="969941" y="1082708"/>
                    <a:pt x="868908" y="1093643"/>
                    <a:pt x="764280" y="1093643"/>
                  </a:cubicBezTo>
                  <a:cubicBezTo>
                    <a:pt x="573404" y="1093643"/>
                    <a:pt x="394431" y="1057331"/>
                    <a:pt x="260328" y="991395"/>
                  </a:cubicBezTo>
                  <a:cubicBezTo>
                    <a:pt x="253546" y="988062"/>
                    <a:pt x="246964" y="984665"/>
                    <a:pt x="240507" y="981231"/>
                  </a:cubicBezTo>
                  <a:cubicBezTo>
                    <a:pt x="242641" y="974240"/>
                    <a:pt x="244896" y="967181"/>
                    <a:pt x="247334" y="960029"/>
                  </a:cubicBezTo>
                  <a:cubicBezTo>
                    <a:pt x="274384" y="880656"/>
                    <a:pt x="318021" y="797893"/>
                    <a:pt x="374956" y="716687"/>
                  </a:cubicBezTo>
                  <a:cubicBezTo>
                    <a:pt x="374470" y="732470"/>
                    <a:pt x="374197" y="748333"/>
                    <a:pt x="374197" y="764277"/>
                  </a:cubicBezTo>
                  <a:cubicBezTo>
                    <a:pt x="374197" y="835031"/>
                    <a:pt x="379060" y="905068"/>
                    <a:pt x="388653" y="972446"/>
                  </a:cubicBezTo>
                  <a:cubicBezTo>
                    <a:pt x="391015" y="989046"/>
                    <a:pt x="406383" y="1000573"/>
                    <a:pt x="422989" y="998223"/>
                  </a:cubicBezTo>
                  <a:cubicBezTo>
                    <a:pt x="439589" y="995858"/>
                    <a:pt x="451128" y="980488"/>
                    <a:pt x="448766" y="963888"/>
                  </a:cubicBezTo>
                  <a:cubicBezTo>
                    <a:pt x="439577" y="899336"/>
                    <a:pt x="434914" y="832180"/>
                    <a:pt x="434914" y="764280"/>
                  </a:cubicBezTo>
                  <a:cubicBezTo>
                    <a:pt x="434914" y="718821"/>
                    <a:pt x="436996" y="674048"/>
                    <a:pt x="441025" y="630387"/>
                  </a:cubicBezTo>
                  <a:cubicBezTo>
                    <a:pt x="469052" y="596661"/>
                    <a:pt x="499238" y="563531"/>
                    <a:pt x="531381" y="531387"/>
                  </a:cubicBezTo>
                  <a:cubicBezTo>
                    <a:pt x="543236" y="519532"/>
                    <a:pt x="543236" y="500309"/>
                    <a:pt x="531381" y="488451"/>
                  </a:cubicBezTo>
                  <a:cubicBezTo>
                    <a:pt x="519526" y="476593"/>
                    <a:pt x="500303" y="476596"/>
                    <a:pt x="488445" y="488451"/>
                  </a:cubicBezTo>
                  <a:cubicBezTo>
                    <a:pt x="477170" y="499726"/>
                    <a:pt x="466147" y="511135"/>
                    <a:pt x="455330" y="522638"/>
                  </a:cubicBezTo>
                  <a:cubicBezTo>
                    <a:pt x="458672" y="503612"/>
                    <a:pt x="462434" y="484920"/>
                    <a:pt x="466566" y="466569"/>
                  </a:cubicBezTo>
                  <a:cubicBezTo>
                    <a:pt x="558613" y="445849"/>
                    <a:pt x="659646" y="434914"/>
                    <a:pt x="764277" y="434914"/>
                  </a:cubicBezTo>
                  <a:cubicBezTo>
                    <a:pt x="781041" y="434914"/>
                    <a:pt x="794635" y="421322"/>
                    <a:pt x="794635" y="404555"/>
                  </a:cubicBezTo>
                  <a:cubicBezTo>
                    <a:pt x="794635" y="387788"/>
                    <a:pt x="781041" y="374197"/>
                    <a:pt x="764277" y="374197"/>
                  </a:cubicBezTo>
                  <a:cubicBezTo>
                    <a:pt x="666559" y="374197"/>
                    <a:pt x="571603" y="383420"/>
                    <a:pt x="483427" y="400988"/>
                  </a:cubicBezTo>
                  <a:cubicBezTo>
                    <a:pt x="498196" y="350265"/>
                    <a:pt x="516169" y="303012"/>
                    <a:pt x="537158" y="260325"/>
                  </a:cubicBezTo>
                  <a:close/>
                  <a:moveTo>
                    <a:pt x="62994" y="764277"/>
                  </a:moveTo>
                  <a:cubicBezTo>
                    <a:pt x="62994" y="680381"/>
                    <a:pt x="133074" y="599721"/>
                    <a:pt x="260325" y="537158"/>
                  </a:cubicBezTo>
                  <a:cubicBezTo>
                    <a:pt x="303015" y="516169"/>
                    <a:pt x="350265" y="498196"/>
                    <a:pt x="400985" y="483427"/>
                  </a:cubicBezTo>
                  <a:cubicBezTo>
                    <a:pt x="393086" y="523075"/>
                    <a:pt x="386880" y="564090"/>
                    <a:pt x="382442" y="606115"/>
                  </a:cubicBezTo>
                  <a:cubicBezTo>
                    <a:pt x="294005" y="715445"/>
                    <a:pt x="227246" y="830735"/>
                    <a:pt x="189859" y="940442"/>
                  </a:cubicBezTo>
                  <a:cubicBezTo>
                    <a:pt x="188867" y="943353"/>
                    <a:pt x="187944" y="946234"/>
                    <a:pt x="186997" y="949127"/>
                  </a:cubicBezTo>
                  <a:cubicBezTo>
                    <a:pt x="106446" y="894345"/>
                    <a:pt x="62994" y="830316"/>
                    <a:pt x="62994" y="764277"/>
                  </a:cubicBezTo>
                  <a:close/>
                  <a:moveTo>
                    <a:pt x="991398" y="1268229"/>
                  </a:moveTo>
                  <a:cubicBezTo>
                    <a:pt x="928835" y="1395480"/>
                    <a:pt x="848173" y="1465560"/>
                    <a:pt x="764277" y="1465560"/>
                  </a:cubicBezTo>
                  <a:cubicBezTo>
                    <a:pt x="698466" y="1465560"/>
                    <a:pt x="633935" y="1421033"/>
                    <a:pt x="579509" y="1341469"/>
                  </a:cubicBezTo>
                  <a:cubicBezTo>
                    <a:pt x="630135" y="1324896"/>
                    <a:pt x="682952" y="1301666"/>
                    <a:pt x="736456" y="1272161"/>
                  </a:cubicBezTo>
                  <a:cubicBezTo>
                    <a:pt x="751138" y="1264064"/>
                    <a:pt x="756478" y="1245600"/>
                    <a:pt x="748381" y="1230918"/>
                  </a:cubicBezTo>
                  <a:cubicBezTo>
                    <a:pt x="740285" y="1216234"/>
                    <a:pt x="721817" y="1210894"/>
                    <a:pt x="707139" y="1218994"/>
                  </a:cubicBezTo>
                  <a:cubicBezTo>
                    <a:pt x="651379" y="1249738"/>
                    <a:pt x="597587" y="1272786"/>
                    <a:pt x="547341" y="1288102"/>
                  </a:cubicBezTo>
                  <a:cubicBezTo>
                    <a:pt x="531017" y="1257494"/>
                    <a:pt x="515956" y="1223374"/>
                    <a:pt x="502492" y="1186009"/>
                  </a:cubicBezTo>
                  <a:cubicBezTo>
                    <a:pt x="496806" y="1170235"/>
                    <a:pt x="479410" y="1162050"/>
                    <a:pt x="463642" y="1167736"/>
                  </a:cubicBezTo>
                  <a:cubicBezTo>
                    <a:pt x="447868" y="1173422"/>
                    <a:pt x="439686" y="1190815"/>
                    <a:pt x="445372" y="1206589"/>
                  </a:cubicBezTo>
                  <a:cubicBezTo>
                    <a:pt x="457768" y="1240994"/>
                    <a:pt x="471675" y="1273287"/>
                    <a:pt x="486824" y="1303132"/>
                  </a:cubicBezTo>
                  <a:cubicBezTo>
                    <a:pt x="392463" y="1320865"/>
                    <a:pt x="315222" y="1306985"/>
                    <a:pt x="268397" y="1260157"/>
                  </a:cubicBezTo>
                  <a:cubicBezTo>
                    <a:pt x="221700" y="1213459"/>
                    <a:pt x="207149" y="1137460"/>
                    <a:pt x="225370" y="1041766"/>
                  </a:cubicBezTo>
                  <a:cubicBezTo>
                    <a:pt x="228084" y="1043142"/>
                    <a:pt x="230774" y="1044526"/>
                    <a:pt x="233536" y="1045883"/>
                  </a:cubicBezTo>
                  <a:cubicBezTo>
                    <a:pt x="375809" y="1115835"/>
                    <a:pt x="564296" y="1154360"/>
                    <a:pt x="764277" y="1154360"/>
                  </a:cubicBezTo>
                  <a:cubicBezTo>
                    <a:pt x="861995" y="1154360"/>
                    <a:pt x="956948" y="1145137"/>
                    <a:pt x="1045127" y="1127569"/>
                  </a:cubicBezTo>
                  <a:cubicBezTo>
                    <a:pt x="1030358" y="1178289"/>
                    <a:pt x="1012385" y="1225542"/>
                    <a:pt x="991398" y="1268229"/>
                  </a:cubicBezTo>
                  <a:close/>
                  <a:moveTo>
                    <a:pt x="1268232" y="991395"/>
                  </a:moveTo>
                  <a:cubicBezTo>
                    <a:pt x="1225542" y="1012385"/>
                    <a:pt x="1178289" y="1030358"/>
                    <a:pt x="1127569" y="1045127"/>
                  </a:cubicBezTo>
                  <a:cubicBezTo>
                    <a:pt x="1135468" y="1005482"/>
                    <a:pt x="1141673" y="964464"/>
                    <a:pt x="1146112" y="922439"/>
                  </a:cubicBezTo>
                  <a:cubicBezTo>
                    <a:pt x="1234552" y="813109"/>
                    <a:pt x="1301308" y="697819"/>
                    <a:pt x="1338694" y="588109"/>
                  </a:cubicBezTo>
                  <a:cubicBezTo>
                    <a:pt x="1339657" y="585283"/>
                    <a:pt x="1340552" y="582487"/>
                    <a:pt x="1341472" y="579682"/>
                  </a:cubicBezTo>
                  <a:cubicBezTo>
                    <a:pt x="1420939" y="634190"/>
                    <a:pt x="1465560" y="698812"/>
                    <a:pt x="1465560" y="764277"/>
                  </a:cubicBezTo>
                  <a:cubicBezTo>
                    <a:pt x="1465560" y="848173"/>
                    <a:pt x="1395480" y="928833"/>
                    <a:pt x="1268232" y="99139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1" name="PA-任意多边形 2309"/>
            <p:cNvSpPr/>
            <p:nvPr>
              <p:custDataLst>
                <p:tags r:id="rId30"/>
              </p:custDataLst>
            </p:nvPr>
          </p:nvSpPr>
          <p:spPr>
            <a:xfrm>
              <a:off x="11547709" y="24475488"/>
              <a:ext cx="106255" cy="69825"/>
            </a:xfrm>
            <a:custGeom>
              <a:avLst/>
              <a:gdLst>
                <a:gd name="connsiteX0" fmla="*/ 29536 w 106254"/>
                <a:gd name="connsiteY0" fmla="*/ 62840 h 69824"/>
                <a:gd name="connsiteX1" fmla="*/ 72275 w 106254"/>
                <a:gd name="connsiteY1" fmla="*/ 67910 h 69824"/>
                <a:gd name="connsiteX2" fmla="*/ 76373 w 106254"/>
                <a:gd name="connsiteY2" fmla="*/ 68186 h 69824"/>
                <a:gd name="connsiteX3" fmla="*/ 106419 w 106254"/>
                <a:gd name="connsiteY3" fmla="*/ 41883 h 69824"/>
                <a:gd name="connsiteX4" fmla="*/ 80393 w 106254"/>
                <a:gd name="connsiteY4" fmla="*/ 7739 h 69824"/>
                <a:gd name="connsiteX5" fmla="*/ 35738 w 106254"/>
                <a:gd name="connsiteY5" fmla="*/ 2438 h 69824"/>
                <a:gd name="connsiteX6" fmla="*/ 2438 w 106254"/>
                <a:gd name="connsiteY6" fmla="*/ 29540 h 69824"/>
                <a:gd name="connsiteX7" fmla="*/ 29536 w 106254"/>
                <a:gd name="connsiteY7" fmla="*/ 62840 h 6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254" h="69824">
                  <a:moveTo>
                    <a:pt x="29536" y="62840"/>
                  </a:moveTo>
                  <a:cubicBezTo>
                    <a:pt x="43814" y="64306"/>
                    <a:pt x="58192" y="66012"/>
                    <a:pt x="72275" y="67910"/>
                  </a:cubicBezTo>
                  <a:cubicBezTo>
                    <a:pt x="73650" y="68095"/>
                    <a:pt x="75019" y="68186"/>
                    <a:pt x="76373" y="68186"/>
                  </a:cubicBezTo>
                  <a:cubicBezTo>
                    <a:pt x="91337" y="68186"/>
                    <a:pt x="104367" y="57120"/>
                    <a:pt x="106419" y="41883"/>
                  </a:cubicBezTo>
                  <a:cubicBezTo>
                    <a:pt x="108660" y="25268"/>
                    <a:pt x="97008" y="9979"/>
                    <a:pt x="80393" y="7739"/>
                  </a:cubicBezTo>
                  <a:cubicBezTo>
                    <a:pt x="65675" y="5754"/>
                    <a:pt x="50650" y="3972"/>
                    <a:pt x="35738" y="2438"/>
                  </a:cubicBezTo>
                  <a:cubicBezTo>
                    <a:pt x="19008" y="723"/>
                    <a:pt x="4150" y="12864"/>
                    <a:pt x="2438" y="29540"/>
                  </a:cubicBezTo>
                  <a:cubicBezTo>
                    <a:pt x="726" y="46222"/>
                    <a:pt x="12860" y="61128"/>
                    <a:pt x="29536" y="62840"/>
                  </a:cubicBezTo>
                  <a:close/>
                </a:path>
              </a:pathLst>
            </a:custGeom>
            <a:solidFill>
              <a:prstClr val="black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2" name="PA-任意多边形 2310"/>
            <p:cNvSpPr/>
            <p:nvPr>
              <p:custDataLst>
                <p:tags r:id="rId31"/>
              </p:custDataLst>
            </p:nvPr>
          </p:nvSpPr>
          <p:spPr>
            <a:xfrm>
              <a:off x="11259233" y="24689483"/>
              <a:ext cx="203402" cy="203402"/>
            </a:xfrm>
            <a:custGeom>
              <a:avLst/>
              <a:gdLst>
                <a:gd name="connsiteX0" fmla="*/ 170767 w 203402"/>
                <a:gd name="connsiteY0" fmla="*/ 2277 h 203402"/>
                <a:gd name="connsiteX1" fmla="*/ 2277 w 203402"/>
                <a:gd name="connsiteY1" fmla="*/ 170767 h 203402"/>
                <a:gd name="connsiteX2" fmla="*/ 32635 w 203402"/>
                <a:gd name="connsiteY2" fmla="*/ 201126 h 203402"/>
                <a:gd name="connsiteX3" fmla="*/ 62994 w 203402"/>
                <a:gd name="connsiteY3" fmla="*/ 170767 h 203402"/>
                <a:gd name="connsiteX4" fmla="*/ 170767 w 203402"/>
                <a:gd name="connsiteY4" fmla="*/ 62994 h 203402"/>
                <a:gd name="connsiteX5" fmla="*/ 201126 w 203402"/>
                <a:gd name="connsiteY5" fmla="*/ 32635 h 203402"/>
                <a:gd name="connsiteX6" fmla="*/ 170767 w 203402"/>
                <a:gd name="connsiteY6" fmla="*/ 2277 h 20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02" h="203402">
                  <a:moveTo>
                    <a:pt x="170767" y="2277"/>
                  </a:moveTo>
                  <a:cubicBezTo>
                    <a:pt x="77861" y="2277"/>
                    <a:pt x="2277" y="77861"/>
                    <a:pt x="2277" y="170767"/>
                  </a:cubicBezTo>
                  <a:cubicBezTo>
                    <a:pt x="2277" y="187534"/>
                    <a:pt x="15868" y="201126"/>
                    <a:pt x="32635" y="201126"/>
                  </a:cubicBezTo>
                  <a:cubicBezTo>
                    <a:pt x="49402" y="201126"/>
                    <a:pt x="62994" y="187534"/>
                    <a:pt x="62994" y="170767"/>
                  </a:cubicBezTo>
                  <a:cubicBezTo>
                    <a:pt x="62994" y="111340"/>
                    <a:pt x="111340" y="62994"/>
                    <a:pt x="170767" y="62994"/>
                  </a:cubicBezTo>
                  <a:cubicBezTo>
                    <a:pt x="187531" y="62994"/>
                    <a:pt x="201126" y="49402"/>
                    <a:pt x="201126" y="32635"/>
                  </a:cubicBezTo>
                  <a:cubicBezTo>
                    <a:pt x="201126" y="15868"/>
                    <a:pt x="187531" y="2277"/>
                    <a:pt x="170767" y="2277"/>
                  </a:cubicBezTo>
                  <a:close/>
                </a:path>
              </a:pathLst>
            </a:custGeom>
            <a:solidFill>
              <a:prstClr val="black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 idx="4294967295"/>
          </p:nvPr>
        </p:nvSpPr>
        <p:spPr>
          <a:xfrm>
            <a:off x="814705" y="170180"/>
            <a:ext cx="7724775" cy="523875"/>
          </a:xfrm>
        </p:spPr>
        <p:txBody>
          <a:bodyPr>
            <a:noAutofit/>
          </a:bodyPr>
          <a:p>
            <a:r>
              <a:rPr lang="zh-CN" altLang="en-US" sz="3600" spc="100" dirty="0">
                <a:sym typeface="+mn-lt"/>
              </a:rPr>
              <a:t>智能运营管理中心平台</a:t>
            </a:r>
            <a:r>
              <a:rPr lang="zh-CN" altLang="en-US" sz="3600" spc="100" dirty="0">
                <a:sym typeface="+mn-lt"/>
              </a:rPr>
              <a:t>特性</a:t>
            </a:r>
            <a:endParaRPr lang="zh-CN" altLang="en-US" sz="3600" spc="100" dirty="0"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310" y="222117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873375" y="4554542"/>
            <a:ext cx="5663731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 defTabSz="457200"/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94915" y="5970905"/>
            <a:ext cx="3298190" cy="54673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 defTabSz="457200">
              <a:lnSpc>
                <a:spcPct val="100000"/>
              </a:lnSpc>
              <a:buClrTx/>
              <a:buSzTx/>
              <a:buFontTx/>
            </a:pPr>
            <a:r>
              <a:rPr lang="zh-CN" altLang="en-US" b="1" dirty="0">
                <a:cs typeface="+mn-ea"/>
                <a:sym typeface="+mn-ea"/>
              </a:rPr>
              <a:t>上海捷道数码科技有限公司</a:t>
            </a:r>
            <a:endParaRPr lang="zh-CN" altLang="en-US" b="1" dirty="0">
              <a:cs typeface="+mn-ea"/>
              <a:sym typeface="+mn-ea"/>
            </a:endParaRPr>
          </a:p>
        </p:txBody>
      </p:sp>
      <p:sp>
        <p:nvSpPr>
          <p:cNvPr id="9" name="等腰三角形 8"/>
          <p:cNvSpPr/>
          <p:nvPr/>
        </p:nvSpPr>
        <p:spPr>
          <a:xfrm rot="10800000">
            <a:off x="5722781" y="-19050"/>
            <a:ext cx="3622068" cy="2947285"/>
          </a:xfrm>
          <a:custGeom>
            <a:avLst/>
            <a:gdLst>
              <a:gd name="connsiteX0" fmla="*/ 0 w 3622068"/>
              <a:gd name="connsiteY0" fmla="*/ 1918585 h 1918585"/>
              <a:gd name="connsiteX1" fmla="*/ 1811034 w 3622068"/>
              <a:gd name="connsiteY1" fmla="*/ 0 h 1918585"/>
              <a:gd name="connsiteX2" fmla="*/ 3622068 w 3622068"/>
              <a:gd name="connsiteY2" fmla="*/ 1918585 h 1918585"/>
              <a:gd name="connsiteX3" fmla="*/ 0 w 3622068"/>
              <a:gd name="connsiteY3" fmla="*/ 1918585 h 1918585"/>
              <a:gd name="connsiteX0-1" fmla="*/ 0 w 3622068"/>
              <a:gd name="connsiteY0-2" fmla="*/ 2947285 h 2947285"/>
              <a:gd name="connsiteX1-3" fmla="*/ 934734 w 3622068"/>
              <a:gd name="connsiteY1-4" fmla="*/ 0 h 2947285"/>
              <a:gd name="connsiteX2-5" fmla="*/ 3622068 w 3622068"/>
              <a:gd name="connsiteY2-6" fmla="*/ 2947285 h 2947285"/>
              <a:gd name="connsiteX3-7" fmla="*/ 0 w 3622068"/>
              <a:gd name="connsiteY3-8" fmla="*/ 2947285 h 29472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622068" h="2947285">
                <a:moveTo>
                  <a:pt x="0" y="2947285"/>
                </a:moveTo>
                <a:lnTo>
                  <a:pt x="934734" y="0"/>
                </a:lnTo>
                <a:lnTo>
                  <a:pt x="3622068" y="2947285"/>
                </a:lnTo>
                <a:lnTo>
                  <a:pt x="0" y="294728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114300" dist="38100" dir="8100000" algn="tr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 rot="959346">
            <a:off x="7219110" y="-1681748"/>
            <a:ext cx="824977" cy="10470146"/>
          </a:xfrm>
          <a:prstGeom prst="rect">
            <a:avLst/>
          </a:prstGeom>
          <a:solidFill>
            <a:srgbClr val="363636"/>
          </a:solidFill>
          <a:ln>
            <a:noFill/>
          </a:ln>
          <a:effectLst>
            <a:outerShdw blurRad="63500" sx="102000" sy="102000" algn="ctr" rotWithShape="0">
              <a:prstClr val="black">
                <a:alpha val="9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任意多边形: 形状 22"/>
          <p:cNvSpPr/>
          <p:nvPr/>
        </p:nvSpPr>
        <p:spPr>
          <a:xfrm>
            <a:off x="7266503" y="-19050"/>
            <a:ext cx="4925497" cy="6872625"/>
          </a:xfrm>
          <a:custGeom>
            <a:avLst/>
            <a:gdLst>
              <a:gd name="connsiteX0" fmla="*/ 4925497 w 4925497"/>
              <a:gd name="connsiteY0" fmla="*/ 0 h 6858000"/>
              <a:gd name="connsiteX1" fmla="*/ 4925497 w 4925497"/>
              <a:gd name="connsiteY1" fmla="*/ 6858000 h 6858000"/>
              <a:gd name="connsiteX2" fmla="*/ 0 w 4925497"/>
              <a:gd name="connsiteY2" fmla="*/ 6858000 h 6858000"/>
              <a:gd name="connsiteX3" fmla="*/ 2018079 w 4925497"/>
              <a:gd name="connsiteY3" fmla="*/ 155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5497" h="6858000">
                <a:moveTo>
                  <a:pt x="4925497" y="0"/>
                </a:moveTo>
                <a:lnTo>
                  <a:pt x="4925497" y="6858000"/>
                </a:lnTo>
                <a:lnTo>
                  <a:pt x="0" y="6858000"/>
                </a:lnTo>
                <a:lnTo>
                  <a:pt x="2018079" y="15589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                             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1025" y="2927985"/>
            <a:ext cx="32435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800" b="1" dirty="0">
                <a:cs typeface="+mn-ea"/>
                <a:sym typeface="+mn-lt"/>
              </a:rPr>
              <a:t>谢谢观</a:t>
            </a:r>
            <a:r>
              <a:rPr lang="zh-CN" altLang="en-US" sz="4800" b="1" dirty="0">
                <a:cs typeface="+mn-ea"/>
                <a:sym typeface="+mn-lt"/>
              </a:rPr>
              <a:t>看！</a:t>
            </a:r>
            <a:endParaRPr lang="zh-CN" altLang="en-US" sz="4800" b="1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9" grpId="0" bldLvl="0" animBg="1"/>
      <p:bldP spid="7" grpId="0" bldLvl="0" animBg="1"/>
      <p:bldP spid="2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5490" y="3033395"/>
            <a:ext cx="3081020" cy="7918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20554" y="2976154"/>
            <a:ext cx="5672813" cy="849087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 spc="320" dirty="0">
                <a:sym typeface="+mn-lt"/>
              </a:rPr>
              <a:t>PART 01</a:t>
            </a:r>
            <a:endParaRPr lang="en-US" altLang="zh-CN" sz="4800" spc="320" dirty="0">
              <a:sym typeface="+mn-lt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469144" y="4301486"/>
            <a:ext cx="5672813" cy="1077985"/>
          </a:xfrm>
        </p:spPr>
        <p:txBody>
          <a:bodyPr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spc="100" dirty="0">
                <a:sym typeface="+mn-lt"/>
              </a:rPr>
              <a:t>关于我们 </a:t>
            </a:r>
            <a:endParaRPr lang="zh-CN" altLang="en-US" sz="4400" spc="100" dirty="0"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 idx="4294967295"/>
          </p:nvPr>
        </p:nvSpPr>
        <p:spPr>
          <a:xfrm>
            <a:off x="747087" y="180437"/>
            <a:ext cx="3113088" cy="523875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cs typeface="+mn-ea"/>
                <a:sym typeface="+mn-lt"/>
              </a:rPr>
              <a:t>关于我们</a:t>
            </a:r>
            <a:endParaRPr lang="zh-CN" alt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208147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405255"/>
            <a:ext cx="12192000" cy="43510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1" name="Freeform 742"/>
          <p:cNvSpPr/>
          <p:nvPr/>
        </p:nvSpPr>
        <p:spPr bwMode="auto">
          <a:xfrm>
            <a:off x="492760" y="2153285"/>
            <a:ext cx="173990" cy="213360"/>
          </a:xfrm>
          <a:custGeom>
            <a:avLst/>
            <a:gdLst>
              <a:gd name="T0" fmla="*/ 2147483646 w 163"/>
              <a:gd name="T1" fmla="*/ 2147483646 h 166"/>
              <a:gd name="T2" fmla="*/ 2147483646 w 163"/>
              <a:gd name="T3" fmla="*/ 2147483646 h 166"/>
              <a:gd name="T4" fmla="*/ 0 w 163"/>
              <a:gd name="T5" fmla="*/ 2147483646 h 166"/>
              <a:gd name="T6" fmla="*/ 0 w 163"/>
              <a:gd name="T7" fmla="*/ 0 h 166"/>
              <a:gd name="T8" fmla="*/ 2147483646 w 163"/>
              <a:gd name="T9" fmla="*/ 2147483646 h 1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3" h="166">
                <a:moveTo>
                  <a:pt x="163" y="46"/>
                </a:moveTo>
                <a:lnTo>
                  <a:pt x="163" y="118"/>
                </a:lnTo>
                <a:lnTo>
                  <a:pt x="0" y="166"/>
                </a:lnTo>
                <a:lnTo>
                  <a:pt x="0" y="0"/>
                </a:lnTo>
                <a:lnTo>
                  <a:pt x="163" y="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52" name="Freeform 743"/>
          <p:cNvSpPr>
            <a:spLocks noEditPoints="1"/>
          </p:cNvSpPr>
          <p:nvPr/>
        </p:nvSpPr>
        <p:spPr bwMode="auto">
          <a:xfrm>
            <a:off x="556895" y="1943735"/>
            <a:ext cx="95250" cy="252095"/>
          </a:xfrm>
          <a:custGeom>
            <a:avLst/>
            <a:gdLst>
              <a:gd name="T0" fmla="*/ 2147483646 w 89"/>
              <a:gd name="T1" fmla="*/ 2147483646 h 196"/>
              <a:gd name="T2" fmla="*/ 2147483646 w 89"/>
              <a:gd name="T3" fmla="*/ 2147483646 h 196"/>
              <a:gd name="T4" fmla="*/ 0 w 89"/>
              <a:gd name="T5" fmla="*/ 2147483646 h 196"/>
              <a:gd name="T6" fmla="*/ 0 w 89"/>
              <a:gd name="T7" fmla="*/ 0 h 196"/>
              <a:gd name="T8" fmla="*/ 2147483646 w 89"/>
              <a:gd name="T9" fmla="*/ 2147483646 h 196"/>
              <a:gd name="T10" fmla="*/ 2147483646 w 89"/>
              <a:gd name="T11" fmla="*/ 2147483646 h 196"/>
              <a:gd name="T12" fmla="*/ 2147483646 w 89"/>
              <a:gd name="T13" fmla="*/ 2147483646 h 196"/>
              <a:gd name="T14" fmla="*/ 2147483646 w 89"/>
              <a:gd name="T15" fmla="*/ 2147483646 h 196"/>
              <a:gd name="T16" fmla="*/ 2147483646 w 89"/>
              <a:gd name="T17" fmla="*/ 2147483646 h 196"/>
              <a:gd name="T18" fmla="*/ 2147483646 w 89"/>
              <a:gd name="T19" fmla="*/ 2147483646 h 196"/>
              <a:gd name="T20" fmla="*/ 2147483646 w 89"/>
              <a:gd name="T21" fmla="*/ 2147483646 h 196"/>
              <a:gd name="T22" fmla="*/ 2147483646 w 89"/>
              <a:gd name="T23" fmla="*/ 2147483646 h 196"/>
              <a:gd name="T24" fmla="*/ 2147483646 w 89"/>
              <a:gd name="T25" fmla="*/ 2147483646 h 196"/>
              <a:gd name="T26" fmla="*/ 2147483646 w 89"/>
              <a:gd name="T27" fmla="*/ 2147483646 h 196"/>
              <a:gd name="T28" fmla="*/ 2147483646 w 89"/>
              <a:gd name="T29" fmla="*/ 2147483646 h 196"/>
              <a:gd name="T30" fmla="*/ 2147483646 w 89"/>
              <a:gd name="T31" fmla="*/ 2147483646 h 196"/>
              <a:gd name="T32" fmla="*/ 2147483646 w 89"/>
              <a:gd name="T33" fmla="*/ 2147483646 h 196"/>
              <a:gd name="T34" fmla="*/ 2147483646 w 89"/>
              <a:gd name="T35" fmla="*/ 2147483646 h 196"/>
              <a:gd name="T36" fmla="*/ 2147483646 w 89"/>
              <a:gd name="T37" fmla="*/ 2147483646 h 196"/>
              <a:gd name="T38" fmla="*/ 2147483646 w 89"/>
              <a:gd name="T39" fmla="*/ 2147483646 h 19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9" h="196">
                <a:moveTo>
                  <a:pt x="89" y="87"/>
                </a:moveTo>
                <a:lnTo>
                  <a:pt x="89" y="196"/>
                </a:lnTo>
                <a:lnTo>
                  <a:pt x="0" y="168"/>
                </a:lnTo>
                <a:lnTo>
                  <a:pt x="0" y="0"/>
                </a:lnTo>
                <a:lnTo>
                  <a:pt x="89" y="87"/>
                </a:lnTo>
                <a:close/>
                <a:moveTo>
                  <a:pt x="82" y="166"/>
                </a:moveTo>
                <a:lnTo>
                  <a:pt x="82" y="150"/>
                </a:lnTo>
                <a:lnTo>
                  <a:pt x="6" y="104"/>
                </a:lnTo>
                <a:lnTo>
                  <a:pt x="6" y="128"/>
                </a:lnTo>
                <a:lnTo>
                  <a:pt x="82" y="166"/>
                </a:lnTo>
                <a:close/>
                <a:moveTo>
                  <a:pt x="82" y="135"/>
                </a:moveTo>
                <a:lnTo>
                  <a:pt x="82" y="121"/>
                </a:lnTo>
                <a:lnTo>
                  <a:pt x="6" y="64"/>
                </a:lnTo>
                <a:lnTo>
                  <a:pt x="6" y="86"/>
                </a:lnTo>
                <a:lnTo>
                  <a:pt x="82" y="135"/>
                </a:lnTo>
                <a:close/>
                <a:moveTo>
                  <a:pt x="82" y="109"/>
                </a:moveTo>
                <a:lnTo>
                  <a:pt x="82" y="94"/>
                </a:lnTo>
                <a:lnTo>
                  <a:pt x="6" y="24"/>
                </a:lnTo>
                <a:lnTo>
                  <a:pt x="6" y="47"/>
                </a:lnTo>
                <a:lnTo>
                  <a:pt x="82" y="1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53" name="Freeform 744"/>
          <p:cNvSpPr/>
          <p:nvPr/>
        </p:nvSpPr>
        <p:spPr bwMode="auto">
          <a:xfrm>
            <a:off x="408305" y="2157095"/>
            <a:ext cx="78740" cy="209550"/>
          </a:xfrm>
          <a:custGeom>
            <a:avLst/>
            <a:gdLst>
              <a:gd name="T0" fmla="*/ 2147483646 w 74"/>
              <a:gd name="T1" fmla="*/ 0 h 163"/>
              <a:gd name="T2" fmla="*/ 2147483646 w 74"/>
              <a:gd name="T3" fmla="*/ 2147483646 h 163"/>
              <a:gd name="T4" fmla="*/ 0 w 74"/>
              <a:gd name="T5" fmla="*/ 2147483646 h 163"/>
              <a:gd name="T6" fmla="*/ 0 w 74"/>
              <a:gd name="T7" fmla="*/ 2147483646 h 163"/>
              <a:gd name="T8" fmla="*/ 2147483646 w 74"/>
              <a:gd name="T9" fmla="*/ 0 h 1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4" h="163">
                <a:moveTo>
                  <a:pt x="74" y="0"/>
                </a:moveTo>
                <a:lnTo>
                  <a:pt x="74" y="163"/>
                </a:lnTo>
                <a:lnTo>
                  <a:pt x="0" y="138"/>
                </a:lnTo>
                <a:lnTo>
                  <a:pt x="0" y="26"/>
                </a:lnTo>
                <a:lnTo>
                  <a:pt x="7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54" name="Freeform 745"/>
          <p:cNvSpPr>
            <a:spLocks noEditPoints="1"/>
          </p:cNvSpPr>
          <p:nvPr/>
        </p:nvSpPr>
        <p:spPr bwMode="auto">
          <a:xfrm>
            <a:off x="425450" y="1947545"/>
            <a:ext cx="125095" cy="218440"/>
          </a:xfrm>
          <a:custGeom>
            <a:avLst/>
            <a:gdLst>
              <a:gd name="T0" fmla="*/ 0 w 117"/>
              <a:gd name="T1" fmla="*/ 2147483646 h 170"/>
              <a:gd name="T2" fmla="*/ 0 w 117"/>
              <a:gd name="T3" fmla="*/ 2147483646 h 170"/>
              <a:gd name="T4" fmla="*/ 2147483646 w 117"/>
              <a:gd name="T5" fmla="*/ 0 h 170"/>
              <a:gd name="T6" fmla="*/ 2147483646 w 117"/>
              <a:gd name="T7" fmla="*/ 2147483646 h 170"/>
              <a:gd name="T8" fmla="*/ 2147483646 w 117"/>
              <a:gd name="T9" fmla="*/ 2147483646 h 170"/>
              <a:gd name="T10" fmla="*/ 0 w 117"/>
              <a:gd name="T11" fmla="*/ 2147483646 h 170"/>
              <a:gd name="T12" fmla="*/ 2147483646 w 117"/>
              <a:gd name="T13" fmla="*/ 2147483646 h 170"/>
              <a:gd name="T14" fmla="*/ 2147483646 w 117"/>
              <a:gd name="T15" fmla="*/ 2147483646 h 170"/>
              <a:gd name="T16" fmla="*/ 2147483646 w 117"/>
              <a:gd name="T17" fmla="*/ 2147483646 h 170"/>
              <a:gd name="T18" fmla="*/ 2147483646 w 117"/>
              <a:gd name="T19" fmla="*/ 2147483646 h 170"/>
              <a:gd name="T20" fmla="*/ 2147483646 w 117"/>
              <a:gd name="T21" fmla="*/ 2147483646 h 170"/>
              <a:gd name="T22" fmla="*/ 2147483646 w 117"/>
              <a:gd name="T23" fmla="*/ 2147483646 h 170"/>
              <a:gd name="T24" fmla="*/ 2147483646 w 117"/>
              <a:gd name="T25" fmla="*/ 2147483646 h 170"/>
              <a:gd name="T26" fmla="*/ 2147483646 w 117"/>
              <a:gd name="T27" fmla="*/ 2147483646 h 170"/>
              <a:gd name="T28" fmla="*/ 2147483646 w 117"/>
              <a:gd name="T29" fmla="*/ 2147483646 h 170"/>
              <a:gd name="T30" fmla="*/ 2147483646 w 117"/>
              <a:gd name="T31" fmla="*/ 2147483646 h 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7" h="170">
                <a:moveTo>
                  <a:pt x="0" y="170"/>
                </a:moveTo>
                <a:lnTo>
                  <a:pt x="0" y="84"/>
                </a:lnTo>
                <a:lnTo>
                  <a:pt x="117" y="0"/>
                </a:lnTo>
                <a:lnTo>
                  <a:pt x="117" y="163"/>
                </a:lnTo>
                <a:lnTo>
                  <a:pt x="63" y="147"/>
                </a:lnTo>
                <a:lnTo>
                  <a:pt x="0" y="170"/>
                </a:lnTo>
                <a:close/>
                <a:moveTo>
                  <a:pt x="5" y="122"/>
                </a:moveTo>
                <a:lnTo>
                  <a:pt x="5" y="140"/>
                </a:lnTo>
                <a:lnTo>
                  <a:pt x="109" y="93"/>
                </a:lnTo>
                <a:lnTo>
                  <a:pt x="109" y="64"/>
                </a:lnTo>
                <a:lnTo>
                  <a:pt x="5" y="122"/>
                </a:lnTo>
                <a:close/>
                <a:moveTo>
                  <a:pt x="5" y="96"/>
                </a:moveTo>
                <a:lnTo>
                  <a:pt x="5" y="111"/>
                </a:lnTo>
                <a:lnTo>
                  <a:pt x="109" y="49"/>
                </a:lnTo>
                <a:lnTo>
                  <a:pt x="109" y="26"/>
                </a:lnTo>
                <a:lnTo>
                  <a:pt x="5" y="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1630" y="2515235"/>
            <a:ext cx="2172970" cy="3340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bg1"/>
                </a:solidFill>
                <a:latin typeface="+mj-lt"/>
                <a:ea typeface="方正兰亭黑简体" panose="02000000000000000000" pitchFamily="2" charset="-122"/>
                <a:cs typeface="Arial" panose="020B0604020202090204" pitchFamily="34" charset="0"/>
              </a:rPr>
              <a:t>COMPANY INTRODUCTION</a:t>
            </a:r>
            <a:endParaRPr lang="zh-CN" altLang="en-US" sz="1200" dirty="0">
              <a:solidFill>
                <a:schemeClr val="bg1"/>
              </a:solidFill>
              <a:latin typeface="+mj-lt"/>
              <a:ea typeface="方正兰亭黑简体" panose="02000000000000000000" pitchFamily="2" charset="-122"/>
              <a:cs typeface="Arial" panose="020B060402020209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5115" y="3096895"/>
            <a:ext cx="2677795" cy="5549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+mj-lt"/>
                <a:ea typeface="方正兰亭黑简体" panose="02000000000000000000" pitchFamily="2" charset="-122"/>
                <a:cs typeface="Arial" panose="020B0604020202090204" pitchFamily="34" charset="0"/>
              </a:rPr>
              <a:t>公司简介</a:t>
            </a:r>
            <a:endParaRPr lang="zh-CN" altLang="en-US" sz="2400" b="1" dirty="0">
              <a:solidFill>
                <a:schemeClr val="bg1"/>
              </a:solidFill>
              <a:latin typeface="+mj-lt"/>
              <a:ea typeface="方正兰亭黑简体" panose="02000000000000000000" pitchFamily="2" charset="-122"/>
              <a:cs typeface="Arial" panose="020B0604020202090204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08305" y="3887470"/>
            <a:ext cx="255524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0" name="文本框 88"/>
          <p:cNvSpPr txBox="1">
            <a:spLocks noChangeArrowheads="1"/>
          </p:cNvSpPr>
          <p:nvPr/>
        </p:nvSpPr>
        <p:spPr bwMode="auto">
          <a:xfrm>
            <a:off x="319405" y="3694430"/>
            <a:ext cx="3554095" cy="39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zh-CN" altLang="en-US" sz="14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9231" name="文本框 89"/>
          <p:cNvSpPr txBox="1">
            <a:spLocks noChangeArrowheads="1"/>
          </p:cNvSpPr>
          <p:nvPr/>
        </p:nvSpPr>
        <p:spPr bwMode="auto">
          <a:xfrm>
            <a:off x="4192270" y="1541780"/>
            <a:ext cx="6722110" cy="316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>
              <a:lnSpc>
                <a:spcPct val="250000"/>
              </a:lnSpc>
            </a:pPr>
            <a:r>
              <a:rPr lang="zh-CN" altLang="en-US" sz="1600" b="1" dirty="0">
                <a:solidFill>
                  <a:schemeClr val="bg1"/>
                </a:solidFill>
              </a:rPr>
              <a:t>    </a:t>
            </a:r>
            <a:r>
              <a:rPr lang="en-US" altLang="zh-CN" sz="1600" b="1" dirty="0">
                <a:solidFill>
                  <a:schemeClr val="bg1"/>
                </a:solidFill>
              </a:rPr>
              <a:t>  </a:t>
            </a:r>
            <a:r>
              <a:rPr lang="zh-CN" altLang="en-US" sz="1600" b="1" dirty="0">
                <a:solidFill>
                  <a:schemeClr val="bg1"/>
                </a:solidFill>
              </a:rPr>
              <a:t>上海捷道数码科技有限公司</a:t>
            </a:r>
            <a:r>
              <a:rPr sz="1600" b="1" dirty="0">
                <a:solidFill>
                  <a:schemeClr val="bg1"/>
                </a:solidFill>
              </a:rPr>
              <a:t>，公司成立之初位于</a:t>
            </a:r>
            <a:r>
              <a:rPr lang="en-US" sz="1600" b="1" dirty="0">
                <a:solidFill>
                  <a:schemeClr val="bg1"/>
                </a:solidFill>
              </a:rPr>
              <a:t>2007</a:t>
            </a:r>
            <a:r>
              <a:rPr lang="zh-CN" altLang="en-US" sz="1600" b="1" dirty="0">
                <a:solidFill>
                  <a:schemeClr val="bg1"/>
                </a:solidFill>
              </a:rPr>
              <a:t>年</a:t>
            </a:r>
            <a:r>
              <a:rPr sz="1600" b="1" dirty="0">
                <a:solidFill>
                  <a:schemeClr val="bg1"/>
                </a:solidFill>
              </a:rPr>
              <a:t>上海，201</a:t>
            </a:r>
            <a:r>
              <a:rPr lang="en-US" sz="1600" b="1" dirty="0">
                <a:solidFill>
                  <a:schemeClr val="bg1"/>
                </a:solidFill>
              </a:rPr>
              <a:t>6</a:t>
            </a:r>
            <a:r>
              <a:rPr sz="1600" b="1" dirty="0">
                <a:solidFill>
                  <a:schemeClr val="bg1"/>
                </a:solidFill>
              </a:rPr>
              <a:t>年迁回浙江，是一家软件及信息平台定制开发的企业，主要承接软件外包服务业务，为政府、行业、企业提供软件系统开发全面解决方案。公司聚集了众多系统设计、系统开发和独特创意的才人，教育系统/旅游</a:t>
            </a:r>
            <a:r>
              <a:rPr lang="en-US" sz="1600" b="1" dirty="0">
                <a:solidFill>
                  <a:schemeClr val="bg1"/>
                </a:solidFill>
              </a:rPr>
              <a:t>/</a:t>
            </a:r>
            <a:r>
              <a:rPr sz="1600" b="1" dirty="0">
                <a:solidFill>
                  <a:schemeClr val="bg1"/>
                </a:solidFill>
              </a:rPr>
              <a:t>大数据</a:t>
            </a:r>
            <a:r>
              <a:rPr lang="en-US" sz="1600" b="1" dirty="0">
                <a:solidFill>
                  <a:schemeClr val="bg1"/>
                </a:solidFill>
              </a:rPr>
              <a:t>/AI    AI</a:t>
            </a:r>
            <a:r>
              <a:rPr lang="zh-CN" altLang="en-US" sz="1600" b="1" dirty="0">
                <a:solidFill>
                  <a:schemeClr val="bg1"/>
                </a:solidFill>
              </a:rPr>
              <a:t>算法</a:t>
            </a:r>
            <a:r>
              <a:rPr lang="en-US" altLang="zh-CN" sz="1600" b="1" dirty="0">
                <a:solidFill>
                  <a:schemeClr val="bg1"/>
                </a:solidFill>
              </a:rPr>
              <a:t> </a:t>
            </a:r>
            <a:r>
              <a:rPr sz="1600" b="1" dirty="0">
                <a:solidFill>
                  <a:schemeClr val="bg1"/>
                </a:solidFill>
              </a:rPr>
              <a:t>等领域，并取得了良好的口碑积累了丰富的经验和成功案例。</a:t>
            </a:r>
            <a:endParaRPr sz="1600" b="1" dirty="0">
              <a:solidFill>
                <a:schemeClr val="bg1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418205" y="2669540"/>
            <a:ext cx="0" cy="225298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5490" y="3033395"/>
            <a:ext cx="3081020" cy="7918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20554" y="2976154"/>
            <a:ext cx="5672813" cy="849087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 spc="320" dirty="0">
                <a:sym typeface="+mn-lt"/>
              </a:rPr>
              <a:t>PART 02</a:t>
            </a:r>
            <a:endParaRPr lang="en-US" altLang="zh-CN" sz="4800" spc="320" dirty="0">
              <a:sym typeface="+mn-lt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469144" y="4301486"/>
            <a:ext cx="5672813" cy="1077985"/>
          </a:xfrm>
        </p:spPr>
        <p:txBody>
          <a:bodyPr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spc="100" dirty="0">
                <a:sym typeface="+mn-lt"/>
              </a:rPr>
              <a:t>文化</a:t>
            </a:r>
            <a:r>
              <a:rPr lang="zh-CN" altLang="en-US" sz="4400" spc="100" dirty="0">
                <a:sym typeface="+mn-lt"/>
              </a:rPr>
              <a:t>理念</a:t>
            </a:r>
            <a:endParaRPr lang="zh-CN" altLang="en-US" sz="4400" spc="100" dirty="0"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3129280"/>
            <a:ext cx="12192000" cy="381000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609562" y="1792447"/>
            <a:ext cx="10972888" cy="443521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38100" dir="5400000" algn="t" rotWithShape="0">
              <a:schemeClr val="dk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1" lang="zh-CN" altLang="en-US" sz="1600" b="1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charset="-122"/>
                <a:ea typeface="微软雅黑" charset="-122"/>
                <a:sym typeface="+mn-ea"/>
              </a:rPr>
              <a:t>2</a:t>
            </a:r>
            <a:endParaRPr kumimoji="1" lang="zh-CN" altLang="en-US" sz="1600" b="1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4" name="矩形 5"/>
          <p:cNvSpPr/>
          <p:nvPr>
            <p:custDataLst>
              <p:tags r:id="rId3"/>
            </p:custDataLst>
          </p:nvPr>
        </p:nvSpPr>
        <p:spPr>
          <a:xfrm>
            <a:off x="1691654" y="2678482"/>
            <a:ext cx="4883187" cy="1431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0" name="箭头: 右 9"/>
          <p:cNvSpPr/>
          <p:nvPr>
            <p:custDataLst>
              <p:tags r:id="rId4"/>
            </p:custDataLst>
          </p:nvPr>
        </p:nvSpPr>
        <p:spPr>
          <a:xfrm>
            <a:off x="4632187" y="3485112"/>
            <a:ext cx="5868161" cy="1890393"/>
          </a:xfrm>
          <a:prstGeom prst="rightArrow">
            <a:avLst>
              <a:gd name="adj1" fmla="val 74117"/>
              <a:gd name="adj2" fmla="val 6233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61"/>
          <p:cNvSpPr txBox="1"/>
          <p:nvPr>
            <p:custDataLst>
              <p:tags r:id="rId5"/>
            </p:custDataLst>
          </p:nvPr>
        </p:nvSpPr>
        <p:spPr>
          <a:xfrm>
            <a:off x="1787656" y="2645519"/>
            <a:ext cx="1768742" cy="694111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200" dirty="0">
                <a:solidFill>
                  <a:schemeClr val="lt1"/>
                </a:solidFill>
                <a:latin typeface="微软雅黑" charset="-122"/>
                <a:ea typeface="微软雅黑" charset="-122"/>
                <a:sym typeface="+mn-ea"/>
              </a:rPr>
              <a:t>愿景</a:t>
            </a:r>
            <a:endParaRPr lang="zh-CN" altLang="en-US" sz="2800" b="1" spc="200" dirty="0">
              <a:solidFill>
                <a:schemeClr val="lt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0" name="文本框 60"/>
          <p:cNvSpPr txBox="1"/>
          <p:nvPr>
            <p:custDataLst>
              <p:tags r:id="rId6"/>
            </p:custDataLst>
          </p:nvPr>
        </p:nvSpPr>
        <p:spPr>
          <a:xfrm>
            <a:off x="1787525" y="3367405"/>
            <a:ext cx="3426460" cy="63690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400" b="1" kern="0" spc="60" dirty="0">
                <a:solidFill>
                  <a:schemeClr val="lt1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成为最专业的信息化解决方案公司</a:t>
            </a:r>
            <a:endParaRPr lang="zh-CN" altLang="en-US" sz="1400" b="1" kern="0" spc="60" dirty="0">
              <a:solidFill>
                <a:schemeClr val="lt1"/>
              </a:solidFill>
              <a:latin typeface="微软雅黑" charset="-122"/>
              <a:ea typeface="微软雅黑" charset="-122"/>
              <a:sym typeface="Calibri" panose="020F0502020204030204" pitchFamily="34" charset="0"/>
            </a:endParaRPr>
          </a:p>
        </p:txBody>
      </p:sp>
      <p:sp>
        <p:nvSpPr>
          <p:cNvPr id="25" name="文本框 61"/>
          <p:cNvSpPr txBox="1"/>
          <p:nvPr>
            <p:custDataLst>
              <p:tags r:id="rId7"/>
            </p:custDataLst>
          </p:nvPr>
        </p:nvSpPr>
        <p:spPr>
          <a:xfrm>
            <a:off x="4755232" y="3735857"/>
            <a:ext cx="1819744" cy="694111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200" dirty="0">
                <a:solidFill>
                  <a:schemeClr val="lt1"/>
                </a:solidFill>
                <a:latin typeface="微软雅黑" charset="-122"/>
                <a:ea typeface="微软雅黑" charset="-122"/>
                <a:sym typeface="+mn-ea"/>
              </a:rPr>
              <a:t>使命</a:t>
            </a:r>
            <a:endParaRPr lang="zh-CN" altLang="en-US" sz="2800" b="1" spc="200" dirty="0">
              <a:solidFill>
                <a:schemeClr val="lt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6" name="文本框 60"/>
          <p:cNvSpPr txBox="1"/>
          <p:nvPr>
            <p:custDataLst>
              <p:tags r:id="rId8"/>
            </p:custDataLst>
          </p:nvPr>
        </p:nvSpPr>
        <p:spPr>
          <a:xfrm>
            <a:off x="4755232" y="4457914"/>
            <a:ext cx="3015506" cy="63702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400" b="1" kern="0" spc="60" dirty="0">
                <a:solidFill>
                  <a:schemeClr val="lt1"/>
                </a:solidFill>
                <a:latin typeface="微软雅黑" charset="-122"/>
                <a:ea typeface="微软雅黑" charset="-122"/>
                <a:sym typeface="Calibri" panose="020F0502020204030204" pitchFamily="34" charset="0"/>
              </a:rPr>
              <a:t>通过信息技术让人的工作更加简单、有趣、高效</a:t>
            </a:r>
            <a:endParaRPr lang="zh-CN" altLang="en-US" sz="1400" b="1" kern="0" spc="60" dirty="0">
              <a:solidFill>
                <a:schemeClr val="lt1"/>
              </a:solidFill>
              <a:latin typeface="微软雅黑" charset="-122"/>
              <a:ea typeface="微软雅黑" charset="-122"/>
              <a:sym typeface="Calibri" panose="020F0502020204030204" pitchFamily="34" charset="0"/>
            </a:endParaRPr>
          </a:p>
        </p:txBody>
      </p:sp>
      <p:sp>
        <p:nvSpPr>
          <p:cNvPr id="27" name="直角三角形 26"/>
          <p:cNvSpPr/>
          <p:nvPr>
            <p:custDataLst>
              <p:tags r:id="rId9"/>
            </p:custDataLst>
          </p:nvPr>
        </p:nvSpPr>
        <p:spPr>
          <a:xfrm rot="10800000" flipV="1">
            <a:off x="4610201" y="2687230"/>
            <a:ext cx="1964638" cy="1047857"/>
          </a:xfrm>
          <a:prstGeom prst="rtTriangl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830272" y="164562"/>
            <a:ext cx="3113088" cy="523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cs typeface="+mn-ea"/>
                <a:sym typeface="+mn-lt"/>
              </a:rPr>
              <a:t>文化</a:t>
            </a:r>
            <a:r>
              <a:rPr lang="zh-CN" altLang="en-US" sz="3600" b="1" dirty="0">
                <a:cs typeface="+mn-ea"/>
                <a:sym typeface="+mn-lt"/>
              </a:rPr>
              <a:t>理念</a:t>
            </a:r>
            <a:endParaRPr lang="zh-CN" altLang="en-US" sz="3600" b="1" dirty="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08147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/>
          <p:cNvSpPr/>
          <p:nvPr userDrawn="1">
            <p:custDataLst>
              <p:tags r:id="rId1"/>
            </p:custDataLst>
          </p:nvPr>
        </p:nvSpPr>
        <p:spPr>
          <a:xfrm>
            <a:off x="0" y="3048000"/>
            <a:ext cx="12192000" cy="381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609561" y="1616131"/>
            <a:ext cx="10972888" cy="394381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38100" dir="5400000" algn="t" rotWithShape="0">
              <a:schemeClr val="dk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kumimoji="1" lang="zh-CN" altLang="en-US" sz="16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2" name="Freeform"/>
          <p:cNvSpPr/>
          <p:nvPr>
            <p:custDataLst>
              <p:tags r:id="rId3"/>
            </p:custDataLst>
          </p:nvPr>
        </p:nvSpPr>
        <p:spPr bwMode="auto">
          <a:xfrm>
            <a:off x="2284916" y="2326902"/>
            <a:ext cx="75003" cy="75003"/>
          </a:xfrm>
          <a:custGeom>
            <a:avLst/>
            <a:gdLst>
              <a:gd name="T0" fmla="*/ 40 w 80"/>
              <a:gd name="T1" fmla="*/ 80 h 80"/>
              <a:gd name="T2" fmla="*/ 80 w 80"/>
              <a:gd name="T3" fmla="*/ 40 h 80"/>
              <a:gd name="T4" fmla="*/ 40 w 80"/>
              <a:gd name="T5" fmla="*/ 0 h 80"/>
              <a:gd name="T6" fmla="*/ 0 w 80"/>
              <a:gd name="T7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0">
                <a:moveTo>
                  <a:pt x="40" y="80"/>
                </a:move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3" name="Freeform"/>
          <p:cNvSpPr/>
          <p:nvPr>
            <p:custDataLst>
              <p:tags r:id="rId4"/>
            </p:custDataLst>
          </p:nvPr>
        </p:nvSpPr>
        <p:spPr bwMode="auto">
          <a:xfrm>
            <a:off x="2140192" y="2328486"/>
            <a:ext cx="218142" cy="218142"/>
          </a:xfrm>
          <a:custGeom>
            <a:avLst/>
            <a:gdLst>
              <a:gd name="T0" fmla="*/ 154 w 232"/>
              <a:gd name="T1" fmla="*/ 38 h 232"/>
              <a:gd name="T2" fmla="*/ 126 w 232"/>
              <a:gd name="T3" fmla="*/ 7 h 232"/>
              <a:gd name="T4" fmla="*/ 103 w 232"/>
              <a:gd name="T5" fmla="*/ 7 h 232"/>
              <a:gd name="T6" fmla="*/ 86 w 232"/>
              <a:gd name="T7" fmla="*/ 27 h 232"/>
              <a:gd name="T8" fmla="*/ 89 w 232"/>
              <a:gd name="T9" fmla="*/ 44 h 232"/>
              <a:gd name="T10" fmla="*/ 114 w 232"/>
              <a:gd name="T11" fmla="*/ 77 h 232"/>
              <a:gd name="T12" fmla="*/ 75 w 232"/>
              <a:gd name="T13" fmla="*/ 118 h 232"/>
              <a:gd name="T14" fmla="*/ 42 w 232"/>
              <a:gd name="T15" fmla="*/ 93 h 232"/>
              <a:gd name="T16" fmla="*/ 24 w 232"/>
              <a:gd name="T17" fmla="*/ 90 h 232"/>
              <a:gd name="T18" fmla="*/ 7 w 232"/>
              <a:gd name="T19" fmla="*/ 106 h 232"/>
              <a:gd name="T20" fmla="*/ 7 w 232"/>
              <a:gd name="T21" fmla="*/ 129 h 232"/>
              <a:gd name="T22" fmla="*/ 103 w 232"/>
              <a:gd name="T23" fmla="*/ 225 h 232"/>
              <a:gd name="T24" fmla="*/ 126 w 232"/>
              <a:gd name="T25" fmla="*/ 225 h 232"/>
              <a:gd name="T26" fmla="*/ 225 w 232"/>
              <a:gd name="T27" fmla="*/ 129 h 232"/>
              <a:gd name="T28" fmla="*/ 225 w 232"/>
              <a:gd name="T29" fmla="*/ 106 h 232"/>
              <a:gd name="T30" fmla="*/ 194 w 232"/>
              <a:gd name="T31" fmla="*/ 7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32">
                <a:moveTo>
                  <a:pt x="154" y="38"/>
                </a:moveTo>
                <a:cubicBezTo>
                  <a:pt x="126" y="7"/>
                  <a:pt x="126" y="7"/>
                  <a:pt x="126" y="7"/>
                </a:cubicBezTo>
                <a:cubicBezTo>
                  <a:pt x="120" y="0"/>
                  <a:pt x="110" y="0"/>
                  <a:pt x="103" y="7"/>
                </a:cubicBezTo>
                <a:cubicBezTo>
                  <a:pt x="86" y="27"/>
                  <a:pt x="86" y="27"/>
                  <a:pt x="86" y="27"/>
                </a:cubicBezTo>
                <a:cubicBezTo>
                  <a:pt x="80" y="33"/>
                  <a:pt x="81" y="41"/>
                  <a:pt x="89" y="44"/>
                </a:cubicBezTo>
                <a:cubicBezTo>
                  <a:pt x="89" y="44"/>
                  <a:pt x="114" y="55"/>
                  <a:pt x="114" y="77"/>
                </a:cubicBezTo>
                <a:cubicBezTo>
                  <a:pt x="114" y="99"/>
                  <a:pt x="97" y="118"/>
                  <a:pt x="75" y="118"/>
                </a:cubicBezTo>
                <a:cubicBezTo>
                  <a:pt x="53" y="118"/>
                  <a:pt x="42" y="93"/>
                  <a:pt x="42" y="93"/>
                </a:cubicBezTo>
                <a:cubicBezTo>
                  <a:pt x="38" y="85"/>
                  <a:pt x="30" y="84"/>
                  <a:pt x="24" y="90"/>
                </a:cubicBezTo>
                <a:cubicBezTo>
                  <a:pt x="7" y="106"/>
                  <a:pt x="7" y="106"/>
                  <a:pt x="7" y="106"/>
                </a:cubicBezTo>
                <a:cubicBezTo>
                  <a:pt x="0" y="112"/>
                  <a:pt x="0" y="122"/>
                  <a:pt x="7" y="129"/>
                </a:cubicBezTo>
                <a:cubicBezTo>
                  <a:pt x="103" y="225"/>
                  <a:pt x="103" y="225"/>
                  <a:pt x="103" y="225"/>
                </a:cubicBezTo>
                <a:cubicBezTo>
                  <a:pt x="110" y="232"/>
                  <a:pt x="120" y="232"/>
                  <a:pt x="126" y="225"/>
                </a:cubicBezTo>
                <a:cubicBezTo>
                  <a:pt x="225" y="129"/>
                  <a:pt x="225" y="129"/>
                  <a:pt x="225" y="129"/>
                </a:cubicBezTo>
                <a:cubicBezTo>
                  <a:pt x="232" y="122"/>
                  <a:pt x="232" y="112"/>
                  <a:pt x="225" y="106"/>
                </a:cubicBezTo>
                <a:cubicBezTo>
                  <a:pt x="194" y="78"/>
                  <a:pt x="194" y="78"/>
                  <a:pt x="194" y="78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14" name="TextBox"/>
          <p:cNvSpPr txBox="1"/>
          <p:nvPr>
            <p:custDataLst>
              <p:tags r:id="rId5"/>
            </p:custDataLst>
          </p:nvPr>
        </p:nvSpPr>
        <p:spPr>
          <a:xfrm>
            <a:off x="2503058" y="2170030"/>
            <a:ext cx="3509287" cy="49385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600" b="1" spc="14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charset="-122"/>
                <a:ea typeface="微软雅黑" charset="-122"/>
                <a:sym typeface="+mn-ea"/>
              </a:rPr>
              <a:t>正直坦诚</a:t>
            </a:r>
            <a:endParaRPr lang="zh-CN" altLang="en-US" sz="1600" b="1" spc="14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5" name="Freeform"/>
          <p:cNvSpPr/>
          <p:nvPr>
            <p:custDataLst>
              <p:tags r:id="rId6"/>
            </p:custDataLst>
          </p:nvPr>
        </p:nvSpPr>
        <p:spPr bwMode="auto">
          <a:xfrm>
            <a:off x="6324442" y="2326902"/>
            <a:ext cx="75003" cy="75003"/>
          </a:xfrm>
          <a:custGeom>
            <a:avLst/>
            <a:gdLst>
              <a:gd name="T0" fmla="*/ 40 w 80"/>
              <a:gd name="T1" fmla="*/ 80 h 80"/>
              <a:gd name="T2" fmla="*/ 80 w 80"/>
              <a:gd name="T3" fmla="*/ 40 h 80"/>
              <a:gd name="T4" fmla="*/ 40 w 80"/>
              <a:gd name="T5" fmla="*/ 0 h 80"/>
              <a:gd name="T6" fmla="*/ 0 w 80"/>
              <a:gd name="T7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0">
                <a:moveTo>
                  <a:pt x="40" y="80"/>
                </a:move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6" name="Freeform"/>
          <p:cNvSpPr/>
          <p:nvPr>
            <p:custDataLst>
              <p:tags r:id="rId7"/>
            </p:custDataLst>
          </p:nvPr>
        </p:nvSpPr>
        <p:spPr bwMode="auto">
          <a:xfrm>
            <a:off x="6179718" y="2328486"/>
            <a:ext cx="218142" cy="218142"/>
          </a:xfrm>
          <a:custGeom>
            <a:avLst/>
            <a:gdLst>
              <a:gd name="T0" fmla="*/ 154 w 232"/>
              <a:gd name="T1" fmla="*/ 38 h 232"/>
              <a:gd name="T2" fmla="*/ 126 w 232"/>
              <a:gd name="T3" fmla="*/ 7 h 232"/>
              <a:gd name="T4" fmla="*/ 103 w 232"/>
              <a:gd name="T5" fmla="*/ 7 h 232"/>
              <a:gd name="T6" fmla="*/ 86 w 232"/>
              <a:gd name="T7" fmla="*/ 27 h 232"/>
              <a:gd name="T8" fmla="*/ 89 w 232"/>
              <a:gd name="T9" fmla="*/ 44 h 232"/>
              <a:gd name="T10" fmla="*/ 114 w 232"/>
              <a:gd name="T11" fmla="*/ 77 h 232"/>
              <a:gd name="T12" fmla="*/ 75 w 232"/>
              <a:gd name="T13" fmla="*/ 118 h 232"/>
              <a:gd name="T14" fmla="*/ 42 w 232"/>
              <a:gd name="T15" fmla="*/ 93 h 232"/>
              <a:gd name="T16" fmla="*/ 24 w 232"/>
              <a:gd name="T17" fmla="*/ 90 h 232"/>
              <a:gd name="T18" fmla="*/ 7 w 232"/>
              <a:gd name="T19" fmla="*/ 106 h 232"/>
              <a:gd name="T20" fmla="*/ 7 w 232"/>
              <a:gd name="T21" fmla="*/ 129 h 232"/>
              <a:gd name="T22" fmla="*/ 103 w 232"/>
              <a:gd name="T23" fmla="*/ 225 h 232"/>
              <a:gd name="T24" fmla="*/ 126 w 232"/>
              <a:gd name="T25" fmla="*/ 225 h 232"/>
              <a:gd name="T26" fmla="*/ 225 w 232"/>
              <a:gd name="T27" fmla="*/ 129 h 232"/>
              <a:gd name="T28" fmla="*/ 225 w 232"/>
              <a:gd name="T29" fmla="*/ 106 h 232"/>
              <a:gd name="T30" fmla="*/ 194 w 232"/>
              <a:gd name="T31" fmla="*/ 7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32">
                <a:moveTo>
                  <a:pt x="154" y="38"/>
                </a:moveTo>
                <a:cubicBezTo>
                  <a:pt x="126" y="7"/>
                  <a:pt x="126" y="7"/>
                  <a:pt x="126" y="7"/>
                </a:cubicBezTo>
                <a:cubicBezTo>
                  <a:pt x="120" y="0"/>
                  <a:pt x="110" y="0"/>
                  <a:pt x="103" y="7"/>
                </a:cubicBezTo>
                <a:cubicBezTo>
                  <a:pt x="86" y="27"/>
                  <a:pt x="86" y="27"/>
                  <a:pt x="86" y="27"/>
                </a:cubicBezTo>
                <a:cubicBezTo>
                  <a:pt x="80" y="33"/>
                  <a:pt x="81" y="41"/>
                  <a:pt x="89" y="44"/>
                </a:cubicBezTo>
                <a:cubicBezTo>
                  <a:pt x="89" y="44"/>
                  <a:pt x="114" y="55"/>
                  <a:pt x="114" y="77"/>
                </a:cubicBezTo>
                <a:cubicBezTo>
                  <a:pt x="114" y="99"/>
                  <a:pt x="97" y="118"/>
                  <a:pt x="75" y="118"/>
                </a:cubicBezTo>
                <a:cubicBezTo>
                  <a:pt x="53" y="118"/>
                  <a:pt x="42" y="93"/>
                  <a:pt x="42" y="93"/>
                </a:cubicBezTo>
                <a:cubicBezTo>
                  <a:pt x="38" y="85"/>
                  <a:pt x="30" y="84"/>
                  <a:pt x="24" y="90"/>
                </a:cubicBezTo>
                <a:cubicBezTo>
                  <a:pt x="7" y="106"/>
                  <a:pt x="7" y="106"/>
                  <a:pt x="7" y="106"/>
                </a:cubicBezTo>
                <a:cubicBezTo>
                  <a:pt x="0" y="112"/>
                  <a:pt x="0" y="122"/>
                  <a:pt x="7" y="129"/>
                </a:cubicBezTo>
                <a:cubicBezTo>
                  <a:pt x="103" y="225"/>
                  <a:pt x="103" y="225"/>
                  <a:pt x="103" y="225"/>
                </a:cubicBezTo>
                <a:cubicBezTo>
                  <a:pt x="110" y="232"/>
                  <a:pt x="120" y="232"/>
                  <a:pt x="126" y="225"/>
                </a:cubicBezTo>
                <a:cubicBezTo>
                  <a:pt x="225" y="129"/>
                  <a:pt x="225" y="129"/>
                  <a:pt x="225" y="129"/>
                </a:cubicBezTo>
                <a:cubicBezTo>
                  <a:pt x="232" y="122"/>
                  <a:pt x="232" y="112"/>
                  <a:pt x="225" y="106"/>
                </a:cubicBezTo>
                <a:cubicBezTo>
                  <a:pt x="194" y="78"/>
                  <a:pt x="194" y="78"/>
                  <a:pt x="194" y="78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17" name="TextBox"/>
          <p:cNvSpPr txBox="1"/>
          <p:nvPr>
            <p:custDataLst>
              <p:tags r:id="rId8"/>
            </p:custDataLst>
          </p:nvPr>
        </p:nvSpPr>
        <p:spPr>
          <a:xfrm>
            <a:off x="6542584" y="2170030"/>
            <a:ext cx="3509287" cy="49385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600" b="1" spc="14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charset="-122"/>
                <a:ea typeface="微软雅黑" charset="-122"/>
                <a:sym typeface="+mn-ea"/>
              </a:rPr>
              <a:t>超过客户期待</a:t>
            </a:r>
            <a:endParaRPr lang="zh-CN" altLang="en-US" sz="1600" b="1" spc="14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8" name="Freeform"/>
          <p:cNvSpPr/>
          <p:nvPr>
            <p:custDataLst>
              <p:tags r:id="rId9"/>
            </p:custDataLst>
          </p:nvPr>
        </p:nvSpPr>
        <p:spPr bwMode="auto">
          <a:xfrm>
            <a:off x="2284916" y="3107606"/>
            <a:ext cx="75003" cy="75003"/>
          </a:xfrm>
          <a:custGeom>
            <a:avLst/>
            <a:gdLst>
              <a:gd name="T0" fmla="*/ 40 w 80"/>
              <a:gd name="T1" fmla="*/ 80 h 80"/>
              <a:gd name="T2" fmla="*/ 80 w 80"/>
              <a:gd name="T3" fmla="*/ 40 h 80"/>
              <a:gd name="T4" fmla="*/ 40 w 80"/>
              <a:gd name="T5" fmla="*/ 0 h 80"/>
              <a:gd name="T6" fmla="*/ 0 w 80"/>
              <a:gd name="T7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0">
                <a:moveTo>
                  <a:pt x="40" y="80"/>
                </a:move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9" name="Freeform"/>
          <p:cNvSpPr/>
          <p:nvPr>
            <p:custDataLst>
              <p:tags r:id="rId10"/>
            </p:custDataLst>
          </p:nvPr>
        </p:nvSpPr>
        <p:spPr bwMode="auto">
          <a:xfrm>
            <a:off x="2140192" y="3109190"/>
            <a:ext cx="218142" cy="218142"/>
          </a:xfrm>
          <a:custGeom>
            <a:avLst/>
            <a:gdLst>
              <a:gd name="T0" fmla="*/ 154 w 232"/>
              <a:gd name="T1" fmla="*/ 38 h 232"/>
              <a:gd name="T2" fmla="*/ 126 w 232"/>
              <a:gd name="T3" fmla="*/ 7 h 232"/>
              <a:gd name="T4" fmla="*/ 103 w 232"/>
              <a:gd name="T5" fmla="*/ 7 h 232"/>
              <a:gd name="T6" fmla="*/ 86 w 232"/>
              <a:gd name="T7" fmla="*/ 27 h 232"/>
              <a:gd name="T8" fmla="*/ 89 w 232"/>
              <a:gd name="T9" fmla="*/ 44 h 232"/>
              <a:gd name="T10" fmla="*/ 114 w 232"/>
              <a:gd name="T11" fmla="*/ 77 h 232"/>
              <a:gd name="T12" fmla="*/ 75 w 232"/>
              <a:gd name="T13" fmla="*/ 118 h 232"/>
              <a:gd name="T14" fmla="*/ 42 w 232"/>
              <a:gd name="T15" fmla="*/ 93 h 232"/>
              <a:gd name="T16" fmla="*/ 24 w 232"/>
              <a:gd name="T17" fmla="*/ 90 h 232"/>
              <a:gd name="T18" fmla="*/ 7 w 232"/>
              <a:gd name="T19" fmla="*/ 106 h 232"/>
              <a:gd name="T20" fmla="*/ 7 w 232"/>
              <a:gd name="T21" fmla="*/ 129 h 232"/>
              <a:gd name="T22" fmla="*/ 103 w 232"/>
              <a:gd name="T23" fmla="*/ 225 h 232"/>
              <a:gd name="T24" fmla="*/ 126 w 232"/>
              <a:gd name="T25" fmla="*/ 225 h 232"/>
              <a:gd name="T26" fmla="*/ 225 w 232"/>
              <a:gd name="T27" fmla="*/ 129 h 232"/>
              <a:gd name="T28" fmla="*/ 225 w 232"/>
              <a:gd name="T29" fmla="*/ 106 h 232"/>
              <a:gd name="T30" fmla="*/ 194 w 232"/>
              <a:gd name="T31" fmla="*/ 7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32">
                <a:moveTo>
                  <a:pt x="154" y="38"/>
                </a:moveTo>
                <a:cubicBezTo>
                  <a:pt x="126" y="7"/>
                  <a:pt x="126" y="7"/>
                  <a:pt x="126" y="7"/>
                </a:cubicBezTo>
                <a:cubicBezTo>
                  <a:pt x="120" y="0"/>
                  <a:pt x="110" y="0"/>
                  <a:pt x="103" y="7"/>
                </a:cubicBezTo>
                <a:cubicBezTo>
                  <a:pt x="86" y="27"/>
                  <a:pt x="86" y="27"/>
                  <a:pt x="86" y="27"/>
                </a:cubicBezTo>
                <a:cubicBezTo>
                  <a:pt x="80" y="33"/>
                  <a:pt x="81" y="41"/>
                  <a:pt x="89" y="44"/>
                </a:cubicBezTo>
                <a:cubicBezTo>
                  <a:pt x="89" y="44"/>
                  <a:pt x="114" y="55"/>
                  <a:pt x="114" y="77"/>
                </a:cubicBezTo>
                <a:cubicBezTo>
                  <a:pt x="114" y="99"/>
                  <a:pt x="97" y="118"/>
                  <a:pt x="75" y="118"/>
                </a:cubicBezTo>
                <a:cubicBezTo>
                  <a:pt x="53" y="118"/>
                  <a:pt x="42" y="93"/>
                  <a:pt x="42" y="93"/>
                </a:cubicBezTo>
                <a:cubicBezTo>
                  <a:pt x="38" y="85"/>
                  <a:pt x="30" y="84"/>
                  <a:pt x="24" y="90"/>
                </a:cubicBezTo>
                <a:cubicBezTo>
                  <a:pt x="7" y="106"/>
                  <a:pt x="7" y="106"/>
                  <a:pt x="7" y="106"/>
                </a:cubicBezTo>
                <a:cubicBezTo>
                  <a:pt x="0" y="112"/>
                  <a:pt x="0" y="122"/>
                  <a:pt x="7" y="129"/>
                </a:cubicBezTo>
                <a:cubicBezTo>
                  <a:pt x="103" y="225"/>
                  <a:pt x="103" y="225"/>
                  <a:pt x="103" y="225"/>
                </a:cubicBezTo>
                <a:cubicBezTo>
                  <a:pt x="110" y="232"/>
                  <a:pt x="120" y="232"/>
                  <a:pt x="126" y="225"/>
                </a:cubicBezTo>
                <a:cubicBezTo>
                  <a:pt x="225" y="129"/>
                  <a:pt x="225" y="129"/>
                  <a:pt x="225" y="129"/>
                </a:cubicBezTo>
                <a:cubicBezTo>
                  <a:pt x="232" y="122"/>
                  <a:pt x="232" y="112"/>
                  <a:pt x="225" y="106"/>
                </a:cubicBezTo>
                <a:cubicBezTo>
                  <a:pt x="194" y="78"/>
                  <a:pt x="194" y="78"/>
                  <a:pt x="194" y="78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20" name="TextBox"/>
          <p:cNvSpPr txBox="1"/>
          <p:nvPr>
            <p:custDataLst>
              <p:tags r:id="rId11"/>
            </p:custDataLst>
          </p:nvPr>
        </p:nvSpPr>
        <p:spPr>
          <a:xfrm>
            <a:off x="2503058" y="2950734"/>
            <a:ext cx="3509287" cy="49385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600" b="1" spc="14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charset="-122"/>
                <a:ea typeface="微软雅黑" charset="-122"/>
                <a:sym typeface="+mn-ea"/>
              </a:rPr>
              <a:t>言必行，行必果</a:t>
            </a:r>
            <a:endParaRPr lang="zh-CN" altLang="en-US" sz="1600" b="1" spc="14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1" name="Freeform"/>
          <p:cNvSpPr/>
          <p:nvPr>
            <p:custDataLst>
              <p:tags r:id="rId12"/>
            </p:custDataLst>
          </p:nvPr>
        </p:nvSpPr>
        <p:spPr bwMode="auto">
          <a:xfrm>
            <a:off x="6324442" y="3107606"/>
            <a:ext cx="75003" cy="75003"/>
          </a:xfrm>
          <a:custGeom>
            <a:avLst/>
            <a:gdLst>
              <a:gd name="T0" fmla="*/ 40 w 80"/>
              <a:gd name="T1" fmla="*/ 80 h 80"/>
              <a:gd name="T2" fmla="*/ 80 w 80"/>
              <a:gd name="T3" fmla="*/ 40 h 80"/>
              <a:gd name="T4" fmla="*/ 40 w 80"/>
              <a:gd name="T5" fmla="*/ 0 h 80"/>
              <a:gd name="T6" fmla="*/ 0 w 80"/>
              <a:gd name="T7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0">
                <a:moveTo>
                  <a:pt x="40" y="80"/>
                </a:move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2" name="Freeform"/>
          <p:cNvSpPr/>
          <p:nvPr>
            <p:custDataLst>
              <p:tags r:id="rId13"/>
            </p:custDataLst>
          </p:nvPr>
        </p:nvSpPr>
        <p:spPr bwMode="auto">
          <a:xfrm>
            <a:off x="6179718" y="3109190"/>
            <a:ext cx="218142" cy="218142"/>
          </a:xfrm>
          <a:custGeom>
            <a:avLst/>
            <a:gdLst>
              <a:gd name="T0" fmla="*/ 154 w 232"/>
              <a:gd name="T1" fmla="*/ 38 h 232"/>
              <a:gd name="T2" fmla="*/ 126 w 232"/>
              <a:gd name="T3" fmla="*/ 7 h 232"/>
              <a:gd name="T4" fmla="*/ 103 w 232"/>
              <a:gd name="T5" fmla="*/ 7 h 232"/>
              <a:gd name="T6" fmla="*/ 86 w 232"/>
              <a:gd name="T7" fmla="*/ 27 h 232"/>
              <a:gd name="T8" fmla="*/ 89 w 232"/>
              <a:gd name="T9" fmla="*/ 44 h 232"/>
              <a:gd name="T10" fmla="*/ 114 w 232"/>
              <a:gd name="T11" fmla="*/ 77 h 232"/>
              <a:gd name="T12" fmla="*/ 75 w 232"/>
              <a:gd name="T13" fmla="*/ 118 h 232"/>
              <a:gd name="T14" fmla="*/ 42 w 232"/>
              <a:gd name="T15" fmla="*/ 93 h 232"/>
              <a:gd name="T16" fmla="*/ 24 w 232"/>
              <a:gd name="T17" fmla="*/ 90 h 232"/>
              <a:gd name="T18" fmla="*/ 7 w 232"/>
              <a:gd name="T19" fmla="*/ 106 h 232"/>
              <a:gd name="T20" fmla="*/ 7 w 232"/>
              <a:gd name="T21" fmla="*/ 129 h 232"/>
              <a:gd name="T22" fmla="*/ 103 w 232"/>
              <a:gd name="T23" fmla="*/ 225 h 232"/>
              <a:gd name="T24" fmla="*/ 126 w 232"/>
              <a:gd name="T25" fmla="*/ 225 h 232"/>
              <a:gd name="T26" fmla="*/ 225 w 232"/>
              <a:gd name="T27" fmla="*/ 129 h 232"/>
              <a:gd name="T28" fmla="*/ 225 w 232"/>
              <a:gd name="T29" fmla="*/ 106 h 232"/>
              <a:gd name="T30" fmla="*/ 194 w 232"/>
              <a:gd name="T31" fmla="*/ 7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32">
                <a:moveTo>
                  <a:pt x="154" y="38"/>
                </a:moveTo>
                <a:cubicBezTo>
                  <a:pt x="126" y="7"/>
                  <a:pt x="126" y="7"/>
                  <a:pt x="126" y="7"/>
                </a:cubicBezTo>
                <a:cubicBezTo>
                  <a:pt x="120" y="0"/>
                  <a:pt x="110" y="0"/>
                  <a:pt x="103" y="7"/>
                </a:cubicBezTo>
                <a:cubicBezTo>
                  <a:pt x="86" y="27"/>
                  <a:pt x="86" y="27"/>
                  <a:pt x="86" y="27"/>
                </a:cubicBezTo>
                <a:cubicBezTo>
                  <a:pt x="80" y="33"/>
                  <a:pt x="81" y="41"/>
                  <a:pt x="89" y="44"/>
                </a:cubicBezTo>
                <a:cubicBezTo>
                  <a:pt x="89" y="44"/>
                  <a:pt x="114" y="55"/>
                  <a:pt x="114" y="77"/>
                </a:cubicBezTo>
                <a:cubicBezTo>
                  <a:pt x="114" y="99"/>
                  <a:pt x="97" y="118"/>
                  <a:pt x="75" y="118"/>
                </a:cubicBezTo>
                <a:cubicBezTo>
                  <a:pt x="53" y="118"/>
                  <a:pt x="42" y="93"/>
                  <a:pt x="42" y="93"/>
                </a:cubicBezTo>
                <a:cubicBezTo>
                  <a:pt x="38" y="85"/>
                  <a:pt x="30" y="84"/>
                  <a:pt x="24" y="90"/>
                </a:cubicBezTo>
                <a:cubicBezTo>
                  <a:pt x="7" y="106"/>
                  <a:pt x="7" y="106"/>
                  <a:pt x="7" y="106"/>
                </a:cubicBezTo>
                <a:cubicBezTo>
                  <a:pt x="0" y="112"/>
                  <a:pt x="0" y="122"/>
                  <a:pt x="7" y="129"/>
                </a:cubicBezTo>
                <a:cubicBezTo>
                  <a:pt x="103" y="225"/>
                  <a:pt x="103" y="225"/>
                  <a:pt x="103" y="225"/>
                </a:cubicBezTo>
                <a:cubicBezTo>
                  <a:pt x="110" y="232"/>
                  <a:pt x="120" y="232"/>
                  <a:pt x="126" y="225"/>
                </a:cubicBezTo>
                <a:cubicBezTo>
                  <a:pt x="225" y="129"/>
                  <a:pt x="225" y="129"/>
                  <a:pt x="225" y="129"/>
                </a:cubicBezTo>
                <a:cubicBezTo>
                  <a:pt x="232" y="122"/>
                  <a:pt x="232" y="112"/>
                  <a:pt x="225" y="106"/>
                </a:cubicBezTo>
                <a:cubicBezTo>
                  <a:pt x="194" y="78"/>
                  <a:pt x="194" y="78"/>
                  <a:pt x="194" y="78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23" name="TextBox"/>
          <p:cNvSpPr txBox="1"/>
          <p:nvPr>
            <p:custDataLst>
              <p:tags r:id="rId14"/>
            </p:custDataLst>
          </p:nvPr>
        </p:nvSpPr>
        <p:spPr>
          <a:xfrm>
            <a:off x="6542584" y="2950734"/>
            <a:ext cx="3509287" cy="49385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600" b="1" spc="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charset="-122"/>
                <a:ea typeface="微软雅黑" charset="-122"/>
                <a:sym typeface="+mn-ea"/>
              </a:rPr>
              <a:t>有主人翁意识，乐意帮助团队成员</a:t>
            </a:r>
            <a:endParaRPr lang="zh-CN" altLang="en-US" sz="1600" b="1" spc="8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4" name="Freeform"/>
          <p:cNvSpPr/>
          <p:nvPr>
            <p:custDataLst>
              <p:tags r:id="rId15"/>
            </p:custDataLst>
          </p:nvPr>
        </p:nvSpPr>
        <p:spPr bwMode="auto">
          <a:xfrm>
            <a:off x="2284916" y="3888310"/>
            <a:ext cx="75003" cy="75003"/>
          </a:xfrm>
          <a:custGeom>
            <a:avLst/>
            <a:gdLst>
              <a:gd name="T0" fmla="*/ 40 w 80"/>
              <a:gd name="T1" fmla="*/ 80 h 80"/>
              <a:gd name="T2" fmla="*/ 80 w 80"/>
              <a:gd name="T3" fmla="*/ 40 h 80"/>
              <a:gd name="T4" fmla="*/ 40 w 80"/>
              <a:gd name="T5" fmla="*/ 0 h 80"/>
              <a:gd name="T6" fmla="*/ 0 w 80"/>
              <a:gd name="T7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0">
                <a:moveTo>
                  <a:pt x="40" y="80"/>
                </a:move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5" name="Freeform"/>
          <p:cNvSpPr/>
          <p:nvPr>
            <p:custDataLst>
              <p:tags r:id="rId16"/>
            </p:custDataLst>
          </p:nvPr>
        </p:nvSpPr>
        <p:spPr bwMode="auto">
          <a:xfrm>
            <a:off x="2140192" y="3889894"/>
            <a:ext cx="218142" cy="218142"/>
          </a:xfrm>
          <a:custGeom>
            <a:avLst/>
            <a:gdLst>
              <a:gd name="T0" fmla="*/ 154 w 232"/>
              <a:gd name="T1" fmla="*/ 38 h 232"/>
              <a:gd name="T2" fmla="*/ 126 w 232"/>
              <a:gd name="T3" fmla="*/ 7 h 232"/>
              <a:gd name="T4" fmla="*/ 103 w 232"/>
              <a:gd name="T5" fmla="*/ 7 h 232"/>
              <a:gd name="T6" fmla="*/ 86 w 232"/>
              <a:gd name="T7" fmla="*/ 27 h 232"/>
              <a:gd name="T8" fmla="*/ 89 w 232"/>
              <a:gd name="T9" fmla="*/ 44 h 232"/>
              <a:gd name="T10" fmla="*/ 114 w 232"/>
              <a:gd name="T11" fmla="*/ 77 h 232"/>
              <a:gd name="T12" fmla="*/ 75 w 232"/>
              <a:gd name="T13" fmla="*/ 118 h 232"/>
              <a:gd name="T14" fmla="*/ 42 w 232"/>
              <a:gd name="T15" fmla="*/ 93 h 232"/>
              <a:gd name="T16" fmla="*/ 24 w 232"/>
              <a:gd name="T17" fmla="*/ 90 h 232"/>
              <a:gd name="T18" fmla="*/ 7 w 232"/>
              <a:gd name="T19" fmla="*/ 106 h 232"/>
              <a:gd name="T20" fmla="*/ 7 w 232"/>
              <a:gd name="T21" fmla="*/ 129 h 232"/>
              <a:gd name="T22" fmla="*/ 103 w 232"/>
              <a:gd name="T23" fmla="*/ 225 h 232"/>
              <a:gd name="T24" fmla="*/ 126 w 232"/>
              <a:gd name="T25" fmla="*/ 225 h 232"/>
              <a:gd name="T26" fmla="*/ 225 w 232"/>
              <a:gd name="T27" fmla="*/ 129 h 232"/>
              <a:gd name="T28" fmla="*/ 225 w 232"/>
              <a:gd name="T29" fmla="*/ 106 h 232"/>
              <a:gd name="T30" fmla="*/ 194 w 232"/>
              <a:gd name="T31" fmla="*/ 7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32">
                <a:moveTo>
                  <a:pt x="154" y="38"/>
                </a:moveTo>
                <a:cubicBezTo>
                  <a:pt x="126" y="7"/>
                  <a:pt x="126" y="7"/>
                  <a:pt x="126" y="7"/>
                </a:cubicBezTo>
                <a:cubicBezTo>
                  <a:pt x="120" y="0"/>
                  <a:pt x="110" y="0"/>
                  <a:pt x="103" y="7"/>
                </a:cubicBezTo>
                <a:cubicBezTo>
                  <a:pt x="86" y="27"/>
                  <a:pt x="86" y="27"/>
                  <a:pt x="86" y="27"/>
                </a:cubicBezTo>
                <a:cubicBezTo>
                  <a:pt x="80" y="33"/>
                  <a:pt x="81" y="41"/>
                  <a:pt x="89" y="44"/>
                </a:cubicBezTo>
                <a:cubicBezTo>
                  <a:pt x="89" y="44"/>
                  <a:pt x="114" y="55"/>
                  <a:pt x="114" y="77"/>
                </a:cubicBezTo>
                <a:cubicBezTo>
                  <a:pt x="114" y="99"/>
                  <a:pt x="97" y="118"/>
                  <a:pt x="75" y="118"/>
                </a:cubicBezTo>
                <a:cubicBezTo>
                  <a:pt x="53" y="118"/>
                  <a:pt x="42" y="93"/>
                  <a:pt x="42" y="93"/>
                </a:cubicBezTo>
                <a:cubicBezTo>
                  <a:pt x="38" y="85"/>
                  <a:pt x="30" y="84"/>
                  <a:pt x="24" y="90"/>
                </a:cubicBezTo>
                <a:cubicBezTo>
                  <a:pt x="7" y="106"/>
                  <a:pt x="7" y="106"/>
                  <a:pt x="7" y="106"/>
                </a:cubicBezTo>
                <a:cubicBezTo>
                  <a:pt x="0" y="112"/>
                  <a:pt x="0" y="122"/>
                  <a:pt x="7" y="129"/>
                </a:cubicBezTo>
                <a:cubicBezTo>
                  <a:pt x="103" y="225"/>
                  <a:pt x="103" y="225"/>
                  <a:pt x="103" y="225"/>
                </a:cubicBezTo>
                <a:cubicBezTo>
                  <a:pt x="110" y="232"/>
                  <a:pt x="120" y="232"/>
                  <a:pt x="126" y="225"/>
                </a:cubicBezTo>
                <a:cubicBezTo>
                  <a:pt x="225" y="129"/>
                  <a:pt x="225" y="129"/>
                  <a:pt x="225" y="129"/>
                </a:cubicBezTo>
                <a:cubicBezTo>
                  <a:pt x="232" y="122"/>
                  <a:pt x="232" y="112"/>
                  <a:pt x="225" y="106"/>
                </a:cubicBezTo>
                <a:cubicBezTo>
                  <a:pt x="194" y="78"/>
                  <a:pt x="194" y="78"/>
                  <a:pt x="194" y="78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26" name="TextBox"/>
          <p:cNvSpPr txBox="1"/>
          <p:nvPr>
            <p:custDataLst>
              <p:tags r:id="rId17"/>
            </p:custDataLst>
          </p:nvPr>
        </p:nvSpPr>
        <p:spPr>
          <a:xfrm>
            <a:off x="2503058" y="3731438"/>
            <a:ext cx="3509287" cy="49385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600" b="1" spc="14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charset="-122"/>
                <a:ea typeface="微软雅黑" charset="-122"/>
                <a:sym typeface="+mn-ea"/>
              </a:rPr>
              <a:t>简单高效，用于创新</a:t>
            </a:r>
            <a:endParaRPr lang="zh-CN" altLang="en-US" sz="1600" b="1" spc="14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7" name="Freeform"/>
          <p:cNvSpPr/>
          <p:nvPr>
            <p:custDataLst>
              <p:tags r:id="rId18"/>
            </p:custDataLst>
          </p:nvPr>
        </p:nvSpPr>
        <p:spPr bwMode="auto">
          <a:xfrm>
            <a:off x="6324442" y="3888310"/>
            <a:ext cx="75003" cy="75003"/>
          </a:xfrm>
          <a:custGeom>
            <a:avLst/>
            <a:gdLst>
              <a:gd name="T0" fmla="*/ 40 w 80"/>
              <a:gd name="T1" fmla="*/ 80 h 80"/>
              <a:gd name="T2" fmla="*/ 80 w 80"/>
              <a:gd name="T3" fmla="*/ 40 h 80"/>
              <a:gd name="T4" fmla="*/ 40 w 80"/>
              <a:gd name="T5" fmla="*/ 0 h 80"/>
              <a:gd name="T6" fmla="*/ 0 w 80"/>
              <a:gd name="T7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0">
                <a:moveTo>
                  <a:pt x="40" y="80"/>
                </a:move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8" name="Freeform"/>
          <p:cNvSpPr/>
          <p:nvPr>
            <p:custDataLst>
              <p:tags r:id="rId19"/>
            </p:custDataLst>
          </p:nvPr>
        </p:nvSpPr>
        <p:spPr bwMode="auto">
          <a:xfrm>
            <a:off x="6179718" y="3889894"/>
            <a:ext cx="218142" cy="218142"/>
          </a:xfrm>
          <a:custGeom>
            <a:avLst/>
            <a:gdLst>
              <a:gd name="T0" fmla="*/ 154 w 232"/>
              <a:gd name="T1" fmla="*/ 38 h 232"/>
              <a:gd name="T2" fmla="*/ 126 w 232"/>
              <a:gd name="T3" fmla="*/ 7 h 232"/>
              <a:gd name="T4" fmla="*/ 103 w 232"/>
              <a:gd name="T5" fmla="*/ 7 h 232"/>
              <a:gd name="T6" fmla="*/ 86 w 232"/>
              <a:gd name="T7" fmla="*/ 27 h 232"/>
              <a:gd name="T8" fmla="*/ 89 w 232"/>
              <a:gd name="T9" fmla="*/ 44 h 232"/>
              <a:gd name="T10" fmla="*/ 114 w 232"/>
              <a:gd name="T11" fmla="*/ 77 h 232"/>
              <a:gd name="T12" fmla="*/ 75 w 232"/>
              <a:gd name="T13" fmla="*/ 118 h 232"/>
              <a:gd name="T14" fmla="*/ 42 w 232"/>
              <a:gd name="T15" fmla="*/ 93 h 232"/>
              <a:gd name="T16" fmla="*/ 24 w 232"/>
              <a:gd name="T17" fmla="*/ 90 h 232"/>
              <a:gd name="T18" fmla="*/ 7 w 232"/>
              <a:gd name="T19" fmla="*/ 106 h 232"/>
              <a:gd name="T20" fmla="*/ 7 w 232"/>
              <a:gd name="T21" fmla="*/ 129 h 232"/>
              <a:gd name="T22" fmla="*/ 103 w 232"/>
              <a:gd name="T23" fmla="*/ 225 h 232"/>
              <a:gd name="T24" fmla="*/ 126 w 232"/>
              <a:gd name="T25" fmla="*/ 225 h 232"/>
              <a:gd name="T26" fmla="*/ 225 w 232"/>
              <a:gd name="T27" fmla="*/ 129 h 232"/>
              <a:gd name="T28" fmla="*/ 225 w 232"/>
              <a:gd name="T29" fmla="*/ 106 h 232"/>
              <a:gd name="T30" fmla="*/ 194 w 232"/>
              <a:gd name="T31" fmla="*/ 7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32">
                <a:moveTo>
                  <a:pt x="154" y="38"/>
                </a:moveTo>
                <a:cubicBezTo>
                  <a:pt x="126" y="7"/>
                  <a:pt x="126" y="7"/>
                  <a:pt x="126" y="7"/>
                </a:cubicBezTo>
                <a:cubicBezTo>
                  <a:pt x="120" y="0"/>
                  <a:pt x="110" y="0"/>
                  <a:pt x="103" y="7"/>
                </a:cubicBezTo>
                <a:cubicBezTo>
                  <a:pt x="86" y="27"/>
                  <a:pt x="86" y="27"/>
                  <a:pt x="86" y="27"/>
                </a:cubicBezTo>
                <a:cubicBezTo>
                  <a:pt x="80" y="33"/>
                  <a:pt x="81" y="41"/>
                  <a:pt x="89" y="44"/>
                </a:cubicBezTo>
                <a:cubicBezTo>
                  <a:pt x="89" y="44"/>
                  <a:pt x="114" y="55"/>
                  <a:pt x="114" y="77"/>
                </a:cubicBezTo>
                <a:cubicBezTo>
                  <a:pt x="114" y="99"/>
                  <a:pt x="97" y="118"/>
                  <a:pt x="75" y="118"/>
                </a:cubicBezTo>
                <a:cubicBezTo>
                  <a:pt x="53" y="118"/>
                  <a:pt x="42" y="93"/>
                  <a:pt x="42" y="93"/>
                </a:cubicBezTo>
                <a:cubicBezTo>
                  <a:pt x="38" y="85"/>
                  <a:pt x="30" y="84"/>
                  <a:pt x="24" y="90"/>
                </a:cubicBezTo>
                <a:cubicBezTo>
                  <a:pt x="7" y="106"/>
                  <a:pt x="7" y="106"/>
                  <a:pt x="7" y="106"/>
                </a:cubicBezTo>
                <a:cubicBezTo>
                  <a:pt x="0" y="112"/>
                  <a:pt x="0" y="122"/>
                  <a:pt x="7" y="129"/>
                </a:cubicBezTo>
                <a:cubicBezTo>
                  <a:pt x="103" y="225"/>
                  <a:pt x="103" y="225"/>
                  <a:pt x="103" y="225"/>
                </a:cubicBezTo>
                <a:cubicBezTo>
                  <a:pt x="110" y="232"/>
                  <a:pt x="120" y="232"/>
                  <a:pt x="126" y="225"/>
                </a:cubicBezTo>
                <a:cubicBezTo>
                  <a:pt x="225" y="129"/>
                  <a:pt x="225" y="129"/>
                  <a:pt x="225" y="129"/>
                </a:cubicBezTo>
                <a:cubicBezTo>
                  <a:pt x="232" y="122"/>
                  <a:pt x="232" y="112"/>
                  <a:pt x="225" y="106"/>
                </a:cubicBezTo>
                <a:cubicBezTo>
                  <a:pt x="194" y="78"/>
                  <a:pt x="194" y="78"/>
                  <a:pt x="194" y="78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29" name="TextBox"/>
          <p:cNvSpPr txBox="1"/>
          <p:nvPr>
            <p:custDataLst>
              <p:tags r:id="rId20"/>
            </p:custDataLst>
          </p:nvPr>
        </p:nvSpPr>
        <p:spPr>
          <a:xfrm>
            <a:off x="6542584" y="3731438"/>
            <a:ext cx="3509287" cy="49385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600" b="1" spc="14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charset="-122"/>
                <a:ea typeface="微软雅黑" charset="-122"/>
                <a:sym typeface="+mn-ea"/>
              </a:rPr>
              <a:t>持续改进，追求卓越</a:t>
            </a:r>
            <a:endParaRPr lang="zh-CN" altLang="en-US" sz="1600" b="1" spc="14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30" name="Freeform"/>
          <p:cNvSpPr/>
          <p:nvPr>
            <p:custDataLst>
              <p:tags r:id="rId21"/>
            </p:custDataLst>
          </p:nvPr>
        </p:nvSpPr>
        <p:spPr bwMode="auto">
          <a:xfrm>
            <a:off x="2284916" y="4669014"/>
            <a:ext cx="75003" cy="75003"/>
          </a:xfrm>
          <a:custGeom>
            <a:avLst/>
            <a:gdLst>
              <a:gd name="T0" fmla="*/ 40 w 80"/>
              <a:gd name="T1" fmla="*/ 80 h 80"/>
              <a:gd name="T2" fmla="*/ 80 w 80"/>
              <a:gd name="T3" fmla="*/ 40 h 80"/>
              <a:gd name="T4" fmla="*/ 40 w 80"/>
              <a:gd name="T5" fmla="*/ 0 h 80"/>
              <a:gd name="T6" fmla="*/ 0 w 80"/>
              <a:gd name="T7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0">
                <a:moveTo>
                  <a:pt x="40" y="80"/>
                </a:move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1" name="Freeform"/>
          <p:cNvSpPr/>
          <p:nvPr>
            <p:custDataLst>
              <p:tags r:id="rId22"/>
            </p:custDataLst>
          </p:nvPr>
        </p:nvSpPr>
        <p:spPr bwMode="auto">
          <a:xfrm>
            <a:off x="2140192" y="4670598"/>
            <a:ext cx="218142" cy="218142"/>
          </a:xfrm>
          <a:custGeom>
            <a:avLst/>
            <a:gdLst>
              <a:gd name="T0" fmla="*/ 154 w 232"/>
              <a:gd name="T1" fmla="*/ 38 h 232"/>
              <a:gd name="T2" fmla="*/ 126 w 232"/>
              <a:gd name="T3" fmla="*/ 7 h 232"/>
              <a:gd name="T4" fmla="*/ 103 w 232"/>
              <a:gd name="T5" fmla="*/ 7 h 232"/>
              <a:gd name="T6" fmla="*/ 86 w 232"/>
              <a:gd name="T7" fmla="*/ 27 h 232"/>
              <a:gd name="T8" fmla="*/ 89 w 232"/>
              <a:gd name="T9" fmla="*/ 44 h 232"/>
              <a:gd name="T10" fmla="*/ 114 w 232"/>
              <a:gd name="T11" fmla="*/ 77 h 232"/>
              <a:gd name="T12" fmla="*/ 75 w 232"/>
              <a:gd name="T13" fmla="*/ 118 h 232"/>
              <a:gd name="T14" fmla="*/ 42 w 232"/>
              <a:gd name="T15" fmla="*/ 93 h 232"/>
              <a:gd name="T16" fmla="*/ 24 w 232"/>
              <a:gd name="T17" fmla="*/ 90 h 232"/>
              <a:gd name="T18" fmla="*/ 7 w 232"/>
              <a:gd name="T19" fmla="*/ 106 h 232"/>
              <a:gd name="T20" fmla="*/ 7 w 232"/>
              <a:gd name="T21" fmla="*/ 129 h 232"/>
              <a:gd name="T22" fmla="*/ 103 w 232"/>
              <a:gd name="T23" fmla="*/ 225 h 232"/>
              <a:gd name="T24" fmla="*/ 126 w 232"/>
              <a:gd name="T25" fmla="*/ 225 h 232"/>
              <a:gd name="T26" fmla="*/ 225 w 232"/>
              <a:gd name="T27" fmla="*/ 129 h 232"/>
              <a:gd name="T28" fmla="*/ 225 w 232"/>
              <a:gd name="T29" fmla="*/ 106 h 232"/>
              <a:gd name="T30" fmla="*/ 194 w 232"/>
              <a:gd name="T31" fmla="*/ 7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32">
                <a:moveTo>
                  <a:pt x="154" y="38"/>
                </a:moveTo>
                <a:cubicBezTo>
                  <a:pt x="126" y="7"/>
                  <a:pt x="126" y="7"/>
                  <a:pt x="126" y="7"/>
                </a:cubicBezTo>
                <a:cubicBezTo>
                  <a:pt x="120" y="0"/>
                  <a:pt x="110" y="0"/>
                  <a:pt x="103" y="7"/>
                </a:cubicBezTo>
                <a:cubicBezTo>
                  <a:pt x="86" y="27"/>
                  <a:pt x="86" y="27"/>
                  <a:pt x="86" y="27"/>
                </a:cubicBezTo>
                <a:cubicBezTo>
                  <a:pt x="80" y="33"/>
                  <a:pt x="81" y="41"/>
                  <a:pt x="89" y="44"/>
                </a:cubicBezTo>
                <a:cubicBezTo>
                  <a:pt x="89" y="44"/>
                  <a:pt x="114" y="55"/>
                  <a:pt x="114" y="77"/>
                </a:cubicBezTo>
                <a:cubicBezTo>
                  <a:pt x="114" y="99"/>
                  <a:pt x="97" y="118"/>
                  <a:pt x="75" y="118"/>
                </a:cubicBezTo>
                <a:cubicBezTo>
                  <a:pt x="53" y="118"/>
                  <a:pt x="42" y="93"/>
                  <a:pt x="42" y="93"/>
                </a:cubicBezTo>
                <a:cubicBezTo>
                  <a:pt x="38" y="85"/>
                  <a:pt x="30" y="84"/>
                  <a:pt x="24" y="90"/>
                </a:cubicBezTo>
                <a:cubicBezTo>
                  <a:pt x="7" y="106"/>
                  <a:pt x="7" y="106"/>
                  <a:pt x="7" y="106"/>
                </a:cubicBezTo>
                <a:cubicBezTo>
                  <a:pt x="0" y="112"/>
                  <a:pt x="0" y="122"/>
                  <a:pt x="7" y="129"/>
                </a:cubicBezTo>
                <a:cubicBezTo>
                  <a:pt x="103" y="225"/>
                  <a:pt x="103" y="225"/>
                  <a:pt x="103" y="225"/>
                </a:cubicBezTo>
                <a:cubicBezTo>
                  <a:pt x="110" y="232"/>
                  <a:pt x="120" y="232"/>
                  <a:pt x="126" y="225"/>
                </a:cubicBezTo>
                <a:cubicBezTo>
                  <a:pt x="225" y="129"/>
                  <a:pt x="225" y="129"/>
                  <a:pt x="225" y="129"/>
                </a:cubicBezTo>
                <a:cubicBezTo>
                  <a:pt x="232" y="122"/>
                  <a:pt x="232" y="112"/>
                  <a:pt x="225" y="106"/>
                </a:cubicBezTo>
                <a:cubicBezTo>
                  <a:pt x="194" y="78"/>
                  <a:pt x="194" y="78"/>
                  <a:pt x="194" y="78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32" name="TextBox"/>
          <p:cNvSpPr txBox="1"/>
          <p:nvPr>
            <p:custDataLst>
              <p:tags r:id="rId23"/>
            </p:custDataLst>
          </p:nvPr>
        </p:nvSpPr>
        <p:spPr>
          <a:xfrm>
            <a:off x="2503058" y="4512142"/>
            <a:ext cx="3509287" cy="49385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600" b="1" spc="14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charset="-122"/>
                <a:ea typeface="微软雅黑" charset="-122"/>
                <a:sym typeface="+mn-ea"/>
              </a:rPr>
              <a:t>积极思考，客观乐观</a:t>
            </a:r>
            <a:endParaRPr lang="zh-CN" altLang="en-US" sz="1600" b="1" spc="14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830272" y="164562"/>
            <a:ext cx="3113088" cy="523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l" fontAlgn="auto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b="1" dirty="0">
                <a:cs typeface="+mn-ea"/>
                <a:sym typeface="+mn-lt"/>
              </a:rPr>
              <a:t>价值观</a:t>
            </a:r>
            <a:endParaRPr lang="zh-CN" altLang="en-US" sz="3600" b="1" dirty="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208147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5490" y="3033395"/>
            <a:ext cx="3081020" cy="7918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20554" y="2976154"/>
            <a:ext cx="5672813" cy="849087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 spc="320" dirty="0">
                <a:sym typeface="+mn-lt"/>
              </a:rPr>
              <a:t>PART 03</a:t>
            </a:r>
            <a:endParaRPr lang="en-US" altLang="zh-CN" sz="4800" spc="320" dirty="0">
              <a:sym typeface="+mn-lt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469144" y="4301486"/>
            <a:ext cx="5672813" cy="1077985"/>
          </a:xfrm>
        </p:spPr>
        <p:txBody>
          <a:bodyPr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spc="100" dirty="0">
                <a:sym typeface="+mn-lt"/>
              </a:rPr>
              <a:t>行业解决</a:t>
            </a:r>
            <a:r>
              <a:rPr lang="zh-CN" altLang="en-US" sz="4400" spc="100" dirty="0">
                <a:sym typeface="+mn-lt"/>
              </a:rPr>
              <a:t>方案</a:t>
            </a:r>
            <a:endParaRPr lang="zh-CN" altLang="en-US" sz="4400" spc="100" dirty="0"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"/>
          <p:cNvSpPr txBox="1"/>
          <p:nvPr>
            <p:custDataLst>
              <p:tags r:id="rId1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lt1"/>
                </a:solidFill>
                <a:uFillTx/>
                <a:latin typeface="微软雅黑" charset="-122"/>
                <a:ea typeface="微软雅黑" charset="-122"/>
                <a:sym typeface="+mn-lt"/>
              </a:rPr>
              <a:t>经营理念</a:t>
            </a:r>
            <a:endParaRPr lang="zh-CN" altLang="en-US" sz="3200" b="1" spc="160" dirty="0">
              <a:solidFill>
                <a:schemeClr val="lt1"/>
              </a:solidFill>
              <a:uFillTx/>
              <a:latin typeface="微软雅黑" charset="-122"/>
              <a:ea typeface="微软雅黑" charset="-122"/>
              <a:sym typeface="+mn-lt"/>
            </a:endParaRPr>
          </a:p>
        </p:txBody>
      </p: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8279130" y="1655445"/>
            <a:ext cx="2588260" cy="3493770"/>
            <a:chOff x="1723" y="2634"/>
            <a:chExt cx="4076" cy="5502"/>
          </a:xfrm>
        </p:grpSpPr>
        <p:sp>
          <p:nvSpPr>
            <p:cNvPr id="15" name="矩形: 圆角 14"/>
            <p:cNvSpPr/>
            <p:nvPr>
              <p:custDataLst>
                <p:tags r:id="rId3"/>
              </p:custDataLst>
            </p:nvPr>
          </p:nvSpPr>
          <p:spPr>
            <a:xfrm>
              <a:off x="1723" y="2634"/>
              <a:ext cx="4076" cy="97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>
              <p:custDataLst>
                <p:tags r:id="rId4"/>
              </p:custDataLst>
            </p:nvPr>
          </p:nvSpPr>
          <p:spPr>
            <a:xfrm>
              <a:off x="1793" y="2654"/>
              <a:ext cx="3936" cy="942"/>
            </a:xfrm>
            <a:prstGeom prst="rect">
              <a:avLst/>
            </a:prstGeom>
            <a:noFill/>
          </p:spPr>
          <p:txBody>
            <a:bodyPr vert="horz" wrap="square" lIns="90000" tIns="46800" rIns="90000" bIns="4680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zh-CN" altLang="en-US" sz="2600" b="1" spc="180" dirty="0">
                  <a:solidFill>
                    <a:schemeClr val="lt1"/>
                  </a:solidFill>
                  <a:latin typeface="Arial" panose="020B0604020202090204" pitchFamily="34" charset="0"/>
                  <a:ea typeface="微软雅黑" charset="-122"/>
                  <a:sym typeface="+mn-lt"/>
                </a:rPr>
                <a:t>政府</a:t>
              </a:r>
              <a:endParaRPr lang="zh-CN" altLang="en-US" sz="2600" b="1" spc="180" dirty="0">
                <a:solidFill>
                  <a:schemeClr val="lt1"/>
                </a:solidFill>
                <a:latin typeface="Arial" panose="020B0604020202090204" pitchFamily="34" charset="0"/>
                <a:ea typeface="微软雅黑" charset="-122"/>
                <a:sym typeface="+mn-lt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5"/>
              </p:custDataLst>
            </p:nvPr>
          </p:nvSpPr>
          <p:spPr>
            <a:xfrm>
              <a:off x="1831" y="3848"/>
              <a:ext cx="3861" cy="4288"/>
            </a:xfrm>
            <a:prstGeom prst="rect">
              <a:avLst/>
            </a:prstGeom>
            <a:noFill/>
          </p:spPr>
          <p:txBody>
            <a:bodyPr vert="horz" wrap="square" lIns="90000" tIns="46800" rIns="90000" bIns="4680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lt"/>
                </a:rPr>
                <a:t>未来乡村建</a:t>
              </a: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lt"/>
                </a:rPr>
                <a:t>设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lt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lt"/>
                </a:rPr>
                <a:t>城市智慧停车云平台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lt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lt"/>
                </a:rPr>
                <a:t>智慧水库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lt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lt"/>
                </a:rPr>
                <a:t>智慧医疗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lt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lt"/>
                </a:rPr>
                <a:t>智慧政务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lt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lt"/>
                </a:rPr>
                <a:t>视频汇聚监管平台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lt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lt"/>
                </a:rPr>
                <a:t>智慧政务管理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4678045" y="1655445"/>
            <a:ext cx="2588260" cy="3528060"/>
            <a:chOff x="7367" y="2607"/>
            <a:chExt cx="4076" cy="5556"/>
          </a:xfrm>
        </p:grpSpPr>
        <p:sp>
          <p:nvSpPr>
            <p:cNvPr id="90" name="矩形: 圆角 89"/>
            <p:cNvSpPr/>
            <p:nvPr>
              <p:custDataLst>
                <p:tags r:id="rId7"/>
              </p:custDataLst>
            </p:nvPr>
          </p:nvSpPr>
          <p:spPr>
            <a:xfrm>
              <a:off x="7367" y="2607"/>
              <a:ext cx="4076" cy="97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文本框 90"/>
            <p:cNvSpPr txBox="1"/>
            <p:nvPr>
              <p:custDataLst>
                <p:tags r:id="rId8"/>
              </p:custDataLst>
            </p:nvPr>
          </p:nvSpPr>
          <p:spPr>
            <a:xfrm>
              <a:off x="7437" y="2627"/>
              <a:ext cx="3936" cy="942"/>
            </a:xfrm>
            <a:prstGeom prst="rect">
              <a:avLst/>
            </a:prstGeom>
            <a:noFill/>
          </p:spPr>
          <p:txBody>
            <a:bodyPr vert="horz" wrap="square" lIns="90000" tIns="46800" rIns="90000" bIns="4680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zh-CN" altLang="en-US" sz="2600" b="1" spc="180" dirty="0">
                  <a:solidFill>
                    <a:schemeClr val="lt1"/>
                  </a:solidFill>
                  <a:latin typeface="Arial" panose="020B0604020202090204" pitchFamily="34" charset="0"/>
                  <a:ea typeface="微软雅黑" charset="-122"/>
                  <a:sym typeface="+mn-lt"/>
                </a:rPr>
                <a:t>企业</a:t>
              </a:r>
              <a:endParaRPr lang="zh-CN" altLang="en-US" sz="2600" b="1" spc="180" dirty="0">
                <a:solidFill>
                  <a:schemeClr val="lt1"/>
                </a:solidFill>
                <a:latin typeface="Arial" panose="020B0604020202090204" pitchFamily="34" charset="0"/>
                <a:ea typeface="微软雅黑" charset="-122"/>
                <a:sym typeface="+mn-lt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9"/>
              </p:custDataLst>
            </p:nvPr>
          </p:nvSpPr>
          <p:spPr>
            <a:xfrm>
              <a:off x="7475" y="3821"/>
              <a:ext cx="3861" cy="4342"/>
            </a:xfrm>
            <a:prstGeom prst="rect">
              <a:avLst/>
            </a:prstGeom>
            <a:noFill/>
          </p:spPr>
          <p:txBody>
            <a:bodyPr vert="horz" wrap="square" lIns="90000" tIns="46800" rIns="90000" bIns="4680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1000" lvl="1" indent="-3810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14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生产管理系统开发</a:t>
              </a:r>
              <a:endParaRPr lang="zh-CN" altLang="en-US" sz="1400" spc="14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381000" lvl="1" indent="-3810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14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企业ERP系统开发</a:t>
              </a:r>
              <a:endParaRPr lang="zh-CN" altLang="en-US" sz="1400" spc="14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381000" lvl="1" indent="-3810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14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商业智能分析（BI）</a:t>
              </a:r>
              <a:endParaRPr lang="zh-CN" altLang="en-US" sz="1400" spc="14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381000" lvl="1" indent="-3810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14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办公系统开发</a:t>
              </a:r>
              <a:endParaRPr lang="zh-CN" altLang="en-US" sz="1400" spc="14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381000" lvl="1" indent="-3810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14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人工智能系统定制</a:t>
              </a:r>
              <a:endParaRPr lang="zh-CN" altLang="en-US" sz="1400" spc="14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381000" lvl="1" indent="-3810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endParaRPr lang="zh-CN" altLang="en-US" sz="1400" spc="14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10"/>
            </p:custDataLst>
          </p:nvPr>
        </p:nvGrpSpPr>
        <p:grpSpPr>
          <a:xfrm>
            <a:off x="1077139" y="1655577"/>
            <a:ext cx="2588492" cy="3527842"/>
            <a:chOff x="13011" y="2607"/>
            <a:chExt cx="4076" cy="5556"/>
          </a:xfrm>
        </p:grpSpPr>
        <p:sp>
          <p:nvSpPr>
            <p:cNvPr id="95" name="矩形: 圆角 94"/>
            <p:cNvSpPr/>
            <p:nvPr>
              <p:custDataLst>
                <p:tags r:id="rId11"/>
              </p:custDataLst>
            </p:nvPr>
          </p:nvSpPr>
          <p:spPr>
            <a:xfrm>
              <a:off x="13011" y="2607"/>
              <a:ext cx="4076" cy="97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6" name="文本框 95"/>
            <p:cNvSpPr txBox="1"/>
            <p:nvPr>
              <p:custDataLst>
                <p:tags r:id="rId12"/>
              </p:custDataLst>
            </p:nvPr>
          </p:nvSpPr>
          <p:spPr>
            <a:xfrm>
              <a:off x="13081" y="2627"/>
              <a:ext cx="3936" cy="942"/>
            </a:xfrm>
            <a:prstGeom prst="rect">
              <a:avLst/>
            </a:prstGeom>
            <a:noFill/>
          </p:spPr>
          <p:txBody>
            <a:bodyPr vert="horz" wrap="square" lIns="90000" tIns="46800" rIns="90000" bIns="4680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zh-CN" altLang="en-US" sz="2600" b="1" spc="180" dirty="0">
                  <a:solidFill>
                    <a:schemeClr val="lt1"/>
                  </a:solidFill>
                  <a:latin typeface="Arial" panose="020B0604020202090204" pitchFamily="34" charset="0"/>
                  <a:ea typeface="微软雅黑" charset="-122"/>
                  <a:sym typeface="+mn-lt"/>
                </a:rPr>
                <a:t>教育</a:t>
              </a:r>
              <a:endParaRPr lang="zh-CN" altLang="en-US" sz="2600" b="1" spc="180" dirty="0">
                <a:solidFill>
                  <a:schemeClr val="lt1"/>
                </a:solidFill>
                <a:latin typeface="Arial" panose="020B0604020202090204" pitchFamily="34" charset="0"/>
                <a:ea typeface="微软雅黑" charset="-122"/>
                <a:sym typeface="+mn-lt"/>
              </a:endParaRPr>
            </a:p>
          </p:txBody>
        </p:sp>
        <p:sp>
          <p:nvSpPr>
            <p:cNvPr id="97" name="文本框 96"/>
            <p:cNvSpPr txBox="1"/>
            <p:nvPr>
              <p:custDataLst>
                <p:tags r:id="rId13"/>
              </p:custDataLst>
            </p:nvPr>
          </p:nvSpPr>
          <p:spPr>
            <a:xfrm>
              <a:off x="13119" y="3821"/>
              <a:ext cx="3861" cy="4342"/>
            </a:xfrm>
            <a:prstGeom prst="rect">
              <a:avLst/>
            </a:prstGeom>
            <a:noFill/>
          </p:spPr>
          <p:txBody>
            <a:bodyPr vert="horz" wrap="square" lIns="90000" tIns="46800" rIns="90000" bIns="46800" rtlCol="0" anchor="t" anchorCtr="0">
              <a:normAutofit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数据中</a:t>
              </a: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台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考试管理系统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班牌</a:t>
              </a: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管理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固定资产管理系统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耗材管理系统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电子证书</a:t>
              </a: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系统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27940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电子班</a:t>
              </a:r>
              <a:r>
                <a:rPr lang="zh-CN" altLang="en-US" sz="1400" spc="6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牌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  <a:p>
              <a:pPr marL="0" lvl="1" indent="-2794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charset="0"/>
                <a:buChar char="p"/>
              </a:pPr>
              <a:r>
                <a:rPr lang="zh-CN" altLang="en-US" sz="1400" spc="60" dirty="0">
                  <a:latin typeface="宋体" pitchFamily="2" charset="-122"/>
                  <a:ea typeface="宋体" pitchFamily="2" charset="-122"/>
                  <a:cs typeface="+mn-ea"/>
                  <a:sym typeface="+mn-ea"/>
                </a:rPr>
                <a:t>统一身份验证系统 </a:t>
              </a:r>
              <a:endParaRPr lang="zh-CN" altLang="en-US" sz="1400" spc="6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 idx="4294967295"/>
          </p:nvPr>
        </p:nvSpPr>
        <p:spPr>
          <a:xfrm>
            <a:off x="814579" y="170047"/>
            <a:ext cx="3113088" cy="523875"/>
          </a:xfrm>
        </p:spPr>
        <p:txBody>
          <a:bodyPr>
            <a:noAutofit/>
          </a:bodyPr>
          <a:p>
            <a:r>
              <a:rPr lang="zh-CN" altLang="en-US" sz="3600" spc="100" dirty="0">
                <a:sym typeface="+mn-lt"/>
              </a:rPr>
              <a:t>行业解决方案</a:t>
            </a:r>
            <a:endParaRPr lang="zh-CN" alt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208147"/>
            <a:ext cx="747087" cy="4198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frame"/>
  <p:tag name="KSO_WM_SLIDE_BK_DARK_LIGHT" val="1"/>
</p:tagLst>
</file>

<file path=ppt/tags/tag101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05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leftRight"/>
  <p:tag name="KSO_WM_SLIDE_BK_DARK_LIGHT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121.xml><?xml version="1.0" encoding="utf-8"?>
<p:tagLst xmlns:p="http://schemas.openxmlformats.org/presentationml/2006/main"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topBottom"/>
  <p:tag name="KSO_WM_SLIDE_BK_DARK_LIGHT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132.xml><?xml version="1.0" encoding="utf-8"?>
<p:tagLst xmlns:p="http://schemas.openxmlformats.org/presentationml/2006/main"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136.xml><?xml version="1.0" encoding="utf-8"?>
<p:tagLst xmlns:p="http://schemas.openxmlformats.org/presentationml/2006/main">
  <p:tag name="KSO_WM_SLIDE_BACKGROUND_TYPE" val="bottomTop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ottomTop"/>
  <p:tag name="KSO_WM_SLIDE_BK_DARK_LIGHT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47.xml><?xml version="1.0" encoding="utf-8"?>
<p:tagLst xmlns:p="http://schemas.openxmlformats.org/presentationml/2006/main">
  <p:tag name="KSO_WM_SLIDE_BACKGROUND_TYPE" val="navigation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navigation"/>
  <p:tag name="KSO_WM_SLIDE_BK_DARK_LIGHT" val="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elt"/>
  <p:tag name="KSO_WM_SLIDE_BK_DARK_LIGHT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6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79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79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2791"/>
  <p:tag name="KSO_WM_TEMPLATE_MASTER_THUMB_INDEX" val="12"/>
  <p:tag name="KSO_WM_TEMPLATE_THUMBS_INDEX" val="1、4、7、8、9、10、11、12、13、14、15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791_7*a*1"/>
  <p:tag name="KSO_WM_TEMPLATE_CATEGORY" val="custom"/>
  <p:tag name="KSO_WM_TEMPLATE_INDEX" val="20202791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181.xml><?xml version="1.0" encoding="utf-8"?>
<p:tagLst xmlns:p="http://schemas.openxmlformats.org/presentationml/2006/main">
  <p:tag name="KSO_WM_UNIT_ISCONTENTSTITLE" val="0"/>
  <p:tag name="KSO_WM_UNIT_PRESET_TEXT" val="单击此处添加文本具体内容，简明扼要的阐述您的观点。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791_7*b*1"/>
  <p:tag name="KSO_WM_TEMPLATE_CATEGORY" val="custom"/>
  <p:tag name="KSO_WM_TEMPLATE_INDEX" val="20202791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182.xml><?xml version="1.0" encoding="utf-8"?>
<p:tagLst xmlns:p="http://schemas.openxmlformats.org/presentationml/2006/main">
  <p:tag name="KSO_WM_SLIDE_ID" val="custom2020279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791"/>
  <p:tag name="KSO_WM_SLIDE_LAYOUT" val="a_b_e"/>
  <p:tag name="KSO_WM_SLIDE_LAYOUT_CNT" val="1_1_1"/>
</p:tagLst>
</file>

<file path=ppt/tags/tag18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791_7*a*1"/>
  <p:tag name="KSO_WM_TEMPLATE_CATEGORY" val="custom"/>
  <p:tag name="KSO_WM_TEMPLATE_INDEX" val="20202791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184.xml><?xml version="1.0" encoding="utf-8"?>
<p:tagLst xmlns:p="http://schemas.openxmlformats.org/presentationml/2006/main">
  <p:tag name="KSO_WM_UNIT_ISCONTENTSTITLE" val="0"/>
  <p:tag name="KSO_WM_UNIT_PRESET_TEXT" val="单击此处添加文本具体内容，简明扼要的阐述您的观点。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791_7*b*1"/>
  <p:tag name="KSO_WM_TEMPLATE_CATEGORY" val="custom"/>
  <p:tag name="KSO_WM_TEMPLATE_INDEX" val="20202791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185.xml><?xml version="1.0" encoding="utf-8"?>
<p:tagLst xmlns:p="http://schemas.openxmlformats.org/presentationml/2006/main">
  <p:tag name="KSO_WM_SLIDE_ID" val="custom2020279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791"/>
  <p:tag name="KSO_WM_SLIDE_LAYOUT" val="a_b_e"/>
  <p:tag name="KSO_WM_SLIDE_LAYOUT_CNT" val="1_1_1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2554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2554"/>
  <p:tag name="KSO_WM_UNIT_VALUE" val="742"/>
  <p:tag name="KSO_WM_TEMPLATE_ASSEMBLE_XID" val="60656f544054ed1e2fb807e3"/>
  <p:tag name="KSO_WM_TEMPLATE_ASSEMBLE_GROUPID" val="60656f544054ed1e2fb807e3"/>
</p:tagLst>
</file>

<file path=ppt/tags/tag187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554_1*i*2"/>
  <p:tag name="KSO_WM_TEMPLATE_CATEGORY" val="diagram"/>
  <p:tag name="KSO_WM_TEMPLATE_INDEX" val="20212554"/>
  <p:tag name="KSO_WM_UNIT_LAYERLEVEL" val="1"/>
  <p:tag name="KSO_WM_TAG_VERSION" val="1.0"/>
  <p:tag name="KSO_WM_BEAUTIFY_FLAG" val="#wm#"/>
  <p:tag name="KSO_WM_CHIP_GROUPID" val="5eda18a25860357932c55e72"/>
  <p:tag name="KSO_WM_UNIT_SM_LIMIT_TYPE" val="2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b2ae4911a0a14529ae5584e543f6feb0&quot;,&quot;X&quot;:{&quot;Pos&quot;:1},&quot;Y&quot;:{&quot;Pos&quot;:1}},&quot;whChangeMode&quot;:0}"/>
  <p:tag name="KSO_WM_UNIT_DEC_AREA_ID" val="198ddf1f19da4cd7b19ff91748cdb597"/>
  <p:tag name="KSO_WM_CHIP_XID" val="5eda18ef5860357932c55e83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VALUE" val="864"/>
  <p:tag name="KSO_WM_TEMPLATE_ASSEMBLE_XID" val="60656f544054ed1e2fb807e3"/>
  <p:tag name="KSO_WM_TEMPLATE_ASSEMBLE_GROUPID" val="60656f544054ed1e2fb807e3"/>
  <p:tag name="KSO_WM_UNIT_TEXT_FILL_FORE_SCHEMECOLOR_INDEX_BRIGHTNESS" val="0"/>
  <p:tag name="KSO_WM_UNIT_TEXT_FILL_FORE_SCHEMECOLOR_INDEX" val="1"/>
  <p:tag name="KSO_WM_UNIT_TEXT_FILL_TYPE" val="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1_1"/>
  <p:tag name="KSO_WM_UNIT_ID" val="diagram20216807_1*m_h_i*1_1_1"/>
  <p:tag name="KSO_WM_TEMPLATE_CATEGORY" val="diagram"/>
  <p:tag name="KSO_WM_TEMPLATE_INDEX" val="20216807"/>
  <p:tag name="KSO_WM_UNIT_LAYERLEVEL" val="1_1_1"/>
  <p:tag name="KSO_WM_TAG_VERSION" val="1.0"/>
  <p:tag name="KSO_WM_BEAUTIFY_FLAG" val="#wm#"/>
  <p:tag name="KSO_WM_DIAGRAM_GROUP_CODE" val="m1-1"/>
  <p:tag name="KSO_WM_UNIT_FILL_FORE_SCHEMECOLOR_INDEX_BRIGHTNESS" val="0"/>
  <p:tag name="KSO_WM_UNIT_FILL_FORE_SCHEMECOLOR_INDEX" val="5"/>
  <p:tag name="KSO_WM_UNIT_FILL_TYPE" val="1"/>
  <p:tag name="KSO_WM_UNIT_USESOURCEFORMAT_APPLY" val="1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2_1"/>
  <p:tag name="KSO_WM_UNIT_ID" val="diagram20216807_1*m_h_i*1_2_1"/>
  <p:tag name="KSO_WM_TEMPLATE_CATEGORY" val="diagram"/>
  <p:tag name="KSO_WM_TEMPLATE_INDEX" val="20216807"/>
  <p:tag name="KSO_WM_UNIT_LAYERLEVEL" val="1_1_1"/>
  <p:tag name="KSO_WM_TAG_VERSION" val="1.0"/>
  <p:tag name="KSO_WM_BEAUTIFY_FLAG" val="#wm#"/>
  <p:tag name="KSO_WM_DIAGRAM_GROUP_CODE" val="m1-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16807_1*m_h_a*1_1_1"/>
  <p:tag name="KSO_WM_TEMPLATE_CATEGORY" val="diagram"/>
  <p:tag name="KSO_WM_TEMPLATE_INDEX" val="20216807"/>
  <p:tag name="KSO_WM_UNIT_LAYERLEVEL" val="1_1_1"/>
  <p:tag name="KSO_WM_TAG_VERSION" val="1.0"/>
  <p:tag name="KSO_WM_BEAUTIFY_FLAG" val="#wm#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1.xml><?xml version="1.0" encoding="utf-8"?>
<p:tagLst xmlns:p="http://schemas.openxmlformats.org/presentationml/2006/main">
  <p:tag name="KSO_WM_UNIT_SUBTYPE" val="a"/>
  <p:tag name="KSO_WM_UNIT_PRESET_TEXT" val="单击此处输入你的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16807_1*m_h_f*1_1_1"/>
  <p:tag name="KSO_WM_TEMPLATE_CATEGORY" val="diagram"/>
  <p:tag name="KSO_WM_TEMPLATE_INDEX" val="20216807"/>
  <p:tag name="KSO_WM_UNIT_LAYERLEVEL" val="1_1_1"/>
  <p:tag name="KSO_WM_TAG_VERSION" val="1.0"/>
  <p:tag name="KSO_WM_BEAUTIFY_FLAG" val="#wm#"/>
  <p:tag name="KSO_WM_UNIT_VALUE" val="11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16807_1*m_h_a*1_2_1"/>
  <p:tag name="KSO_WM_TEMPLATE_CATEGORY" val="diagram"/>
  <p:tag name="KSO_WM_TEMPLATE_INDEX" val="20216807"/>
  <p:tag name="KSO_WM_UNIT_LAYERLEVEL" val="1_1_1"/>
  <p:tag name="KSO_WM_TAG_VERSION" val="1.0"/>
  <p:tag name="KSO_WM_BEAUTIFY_FLAG" val="#wm#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3.xml><?xml version="1.0" encoding="utf-8"?>
<p:tagLst xmlns:p="http://schemas.openxmlformats.org/presentationml/2006/main">
  <p:tag name="KSO_WM_UNIT_SUBTYPE" val="a"/>
  <p:tag name="KSO_WM_UNIT_PRESET_TEXT" val="单击此处输入你的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16807_1*m_h_f*1_2_1"/>
  <p:tag name="KSO_WM_TEMPLATE_CATEGORY" val="diagram"/>
  <p:tag name="KSO_WM_TEMPLATE_INDEX" val="20216807"/>
  <p:tag name="KSO_WM_UNIT_LAYERLEVEL" val="1_1_1"/>
  <p:tag name="KSO_WM_TAG_VERSION" val="1.0"/>
  <p:tag name="KSO_WM_BEAUTIFY_FLAG" val="#wm#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1_2"/>
  <p:tag name="KSO_WM_UNIT_ID" val="diagram20216807_1*m_h_i*1_1_2"/>
  <p:tag name="KSO_WM_TEMPLATE_CATEGORY" val="diagram"/>
  <p:tag name="KSO_WM_TEMPLATE_INDEX" val="20216807"/>
  <p:tag name="KSO_WM_UNIT_LAYERLEVEL" val="1_1_1"/>
  <p:tag name="KSO_WM_TAG_VERSION" val="1.0"/>
  <p:tag name="KSO_WM_BEAUTIFY_FLAG" val="#wm#"/>
  <p:tag name="KSO_WM_DIAGRAM_GROUP_CODE" val="m1-1"/>
  <p:tag name="KSO_WM_UNIT_FILL_FORE_SCHEMECOLOR_INDEX_BRIGHTNESS" val="0"/>
  <p:tag name="KSO_WM_UNIT_FILL_FORE_SCHEMECOLOR_INDEX" val="13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554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LAYOUT_INFO" val="{&quot;backgroundInfo&quot;:[{&quot;bottom&quot;:0,&quot;bottomAbs&quot;:false,&quot;left&quot;:0,&quot;leftAbs&quot;:false,&quot;right&quot;:0,&quot;rightAbs&quot;:false,&quot;top&quot;:0.444444448,&quot;topAbs&quot;:false,&quot;type&quot;:&quot;bottomTop&quot;},{&quot;bottom&quot;:0,&quot;bottomAbs&quot;:false,&quot;left&quot;:0,&quot;leftAbs&quot;:false,&quot;right&quot;:0,&quot;rightAbs&quot;:false,&quot;top&quot;:0,&quot;topAbs&quot;:false,&quot;type&quot;:&quot;general&quot;}],&quot;id&quot;:&quot;2021-04-01T15:40:13&quot;,&quot;maxSize&quot;:{&quot;size1&quot;:26.7},&quot;minSize&quot;:{&quot;size1&quot;:20},&quot;normalSize&quot;:{&quot;size1&quot;:20},&quot;subLayout&quot;:[{&quot;id&quot;:&quot;2021-04-01T15:40:13&quot;,&quot;margin&quot;:{&quot;bottom&quot;:0,&quot;left&quot;:1.6929999589920044,&quot;right&quot;:1.6929999589920044,&quot;top&quot;:1.6929999589920044},&quot;type&quot;:0},{&quot;id&quot;:&quot;2021-04-01T15:40:13&quot;,&quot;margin&quot;:{&quot;bottom&quot;:2.5399999618530273,&quot;left&quot;:2.5399999618530273,&quot;right&quot;:2.5399999618530273,&quot;top&quot;:2.117000102996826},&quot;type&quot;:0}],&quot;type&quot;:0}"/>
  <p:tag name="KSO_WM_SLIDE_BACKGROUND" val="[&quot;bottomTop&quot;,&quot;general&quot;]"/>
  <p:tag name="KSO_WM_SLIDE_RATIO" val="1.777778"/>
  <p:tag name="KSO_WM_SLIDE_ID" val="diagram2021255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91"/>
  <p:tag name="KSO_WM_SLIDE_POSITION" val="0*48"/>
  <p:tag name="KSO_WM_TAG_VERSION" val="1.0"/>
  <p:tag name="KSO_WM_SLIDE_LAYOUT" val="a_d"/>
  <p:tag name="KSO_WM_SLIDE_LAYOUT_CNT" val="1_1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62a40b1085942b3ac37b2627f08a9a8&quot;,&quot;fill_align&quot;:&quot;cm&quot;,&quot;chip_types&quot;:[&quot;diagram&quot;,&quot;pictext&quot;,&quot;text&quot;,&quot;picture&quot;,&quot;chart&quot;,&quot;table&quot;,&quot;video&quot;]}],[{&quot;text_align&quot;:&quot;ct&quot;,&quot;text_direction&quot;:&quot;horizontal&quot;,&quot;support_big_font&quot;:false,&quot;picture_toward&quot;:0,&quot;picture_dockside&quot;:[],&quot;fill_id&quot;:&quot;fbc1d1c81b9c4bca8f09873cfc4ac6db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62a40b1085942b3ac37b2627f08a9a8&quot;,&quot;fill_align&quot;:&quot;cm&quot;,&quot;chip_types&quot;:[&quot;diagram&quot;,&quot;pictext&quot;,&quot;text&quot;,&quot;picture&quot;,&quot;chart&quot;,&quot;table&quot;,&quot;video&quot;]}]]"/>
  <p:tag name="KSO_WM_CHIP_GROUPID" val="5eda18a25860357932c55e72"/>
  <p:tag name="KSO_WM_CHIP_XID" val="5eda18ef5860357932c55e83"/>
  <p:tag name="KSO_WM_CHIP_DECFILLPROP" val="[]"/>
  <p:tag name="KSO_WM_SLIDE_BK_DARK_LIGHT" val="2"/>
  <p:tag name="KSO_WM_SLIDE_BACKGROUND_TYPE" val="bottomTop"/>
  <p:tag name="KSO_WM_SLIDE_SUPPORT_FEATURE_TYPE" val="3"/>
  <p:tag name="KSO_WM_TEMPLATE_ASSEMBLE_XID" val="60656f544054ed1e2fb807e3"/>
  <p:tag name="KSO_WM_TEMPLATE_ASSEMBLE_GROUPID" val="60656f544054ed1e2fb807e3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2813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2813"/>
  <p:tag name="KSO_WM_UNIT_VALUE" val="742"/>
  <p:tag name="KSO_WM_TEMPLATE_ASSEMBLE_XID" val="5fd0dab61fa9d42129dd8978"/>
  <p:tag name="KSO_WM_TEMPLATE_ASSEMBLE_GROUPID" val="5fd0dab61fa9d42129dd8978"/>
</p:tagLst>
</file>

<file path=ppt/tags/tag197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813_1*i*2"/>
  <p:tag name="KSO_WM_TEMPLATE_CATEGORY" val="diagram"/>
  <p:tag name="KSO_WM_TEMPLATE_INDEX" val="20212813"/>
  <p:tag name="KSO_WM_UNIT_LAYERLEVEL" val="1"/>
  <p:tag name="KSO_WM_TAG_VERSION" val="1.0"/>
  <p:tag name="KSO_WM_BEAUTIFY_FLAG" val="#wm#"/>
  <p:tag name="KSO_WM_CHIP_GROUPID" val="5eda18a25860357932c55e72"/>
  <p:tag name="KSO_WM_UNIT_SM_LIMIT_TYPE" val="2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3b06e62085104a53b18e8462b5cd4e30&quot;,&quot;X&quot;:{&quot;Pos&quot;:1},&quot;Y&quot;:{&quot;Pos&quot;:1}},&quot;whChangeMode&quot;:0}"/>
  <p:tag name="KSO_WM_UNIT_DEC_AREA_ID" val="c45318388db24c3093a7b43751e5bea9"/>
  <p:tag name="KSO_WM_CHIP_XID" val="5eda18ef5860357932c55e83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VALUE" val="756"/>
  <p:tag name="KSO_WM_TEMPLATE_ASSEMBLE_XID" val="5fd0dab61fa9d42129dd8978"/>
  <p:tag name="KSO_WM_TEMPLATE_ASSEMBLE_GROUPID" val="5fd0dab61fa9d42129dd8978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1_2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1_2"/>
  <p:tag name="KSO_WM_CHIP_GROUPID" val="60b9e315d573a1aeab43bf4b"/>
  <p:tag name="KSO_WM_CHIP_XID" val="60b9e315d573a1aeab43bf4c"/>
  <p:tag name="KSO_WM_ASSEMBLE_CHIP_INDEX" val="9336eba36dfa4184a68954e0e533f12b"/>
  <p:tag name="KSO_WM_UNIT_VALUE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1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1_1"/>
  <p:tag name="KSO_WM_CHIP_GROUPID" val="60b9e315d573a1aeab43bf4b"/>
  <p:tag name="KSO_WM_CHIP_XID" val="60b9e315d573a1aeab43bf4c"/>
  <p:tag name="KSO_WM_ASSEMBLE_CHIP_INDEX" val="9336eba36dfa4184a68954e0e533f12b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f*1_1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1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9336eba36dfa4184a68954e0e533f1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2_2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2_2"/>
  <p:tag name="KSO_WM_CHIP_GROUPID" val="60b9e315d573a1aeab43bf4b"/>
  <p:tag name="KSO_WM_CHIP_XID" val="60b9e315d573a1aeab43bf4c"/>
  <p:tag name="KSO_WM_ASSEMBLE_CHIP_INDEX" val="9336eba36dfa4184a68954e0e533f12b"/>
  <p:tag name="KSO_WM_UNIT_VALUE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2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2_1"/>
  <p:tag name="KSO_WM_CHIP_GROUPID" val="60b9e315d573a1aeab43bf4b"/>
  <p:tag name="KSO_WM_CHIP_XID" val="60b9e315d573a1aeab43bf4c"/>
  <p:tag name="KSO_WM_ASSEMBLE_CHIP_INDEX" val="9336eba36dfa4184a68954e0e533f12b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f*1_2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2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9336eba36dfa4184a68954e0e533f1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3_2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3_2"/>
  <p:tag name="KSO_WM_CHIP_GROUPID" val="60b9e315d573a1aeab43bf4b"/>
  <p:tag name="KSO_WM_CHIP_XID" val="60b9e315d573a1aeab43bf4c"/>
  <p:tag name="KSO_WM_ASSEMBLE_CHIP_INDEX" val="9336eba36dfa4184a68954e0e533f12b"/>
  <p:tag name="KSO_WM_UNIT_VALUE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3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3_1"/>
  <p:tag name="KSO_WM_CHIP_GROUPID" val="60b9e315d573a1aeab43bf4b"/>
  <p:tag name="KSO_WM_CHIP_XID" val="60b9e315d573a1aeab43bf4c"/>
  <p:tag name="KSO_WM_ASSEMBLE_CHIP_INDEX" val="9336eba36dfa4184a68954e0e533f12b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f*1_3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3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9336eba36dfa4184a68954e0e533f1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4_2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4_2"/>
  <p:tag name="KSO_WM_CHIP_GROUPID" val="60b9e315d573a1aeab43bf4b"/>
  <p:tag name="KSO_WM_CHIP_XID" val="60b9e315d573a1aeab43bf4c"/>
  <p:tag name="KSO_WM_ASSEMBLE_CHIP_INDEX" val="9336eba36dfa4184a68954e0e533f12b"/>
  <p:tag name="KSO_WM_UNIT_VALUE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4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4_1"/>
  <p:tag name="KSO_WM_CHIP_GROUPID" val="60b9e315d573a1aeab43bf4b"/>
  <p:tag name="KSO_WM_CHIP_XID" val="60b9e315d573a1aeab43bf4c"/>
  <p:tag name="KSO_WM_ASSEMBLE_CHIP_INDEX" val="9336eba36dfa4184a68954e0e533f12b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f*1_4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4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9336eba36dfa4184a68954e0e533f1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5_2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5_2"/>
  <p:tag name="KSO_WM_CHIP_GROUPID" val="60b9e315d573a1aeab43bf4b"/>
  <p:tag name="KSO_WM_CHIP_XID" val="60b9e315d573a1aeab43bf4c"/>
  <p:tag name="KSO_WM_ASSEMBLE_CHIP_INDEX" val="9336eba36dfa4184a68954e0e533f12b"/>
  <p:tag name="KSO_WM_UNIT_VALUE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5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5_1"/>
  <p:tag name="KSO_WM_CHIP_GROUPID" val="60b9e315d573a1aeab43bf4b"/>
  <p:tag name="KSO_WM_CHIP_XID" val="60b9e315d573a1aeab43bf4c"/>
  <p:tag name="KSO_WM_ASSEMBLE_CHIP_INDEX" val="9336eba36dfa4184a68954e0e533f12b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f*1_5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5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9336eba36dfa4184a68954e0e533f1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6_2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6_2"/>
  <p:tag name="KSO_WM_CHIP_GROUPID" val="60b9e315d573a1aeab43bf4b"/>
  <p:tag name="KSO_WM_CHIP_XID" val="60b9e315d573a1aeab43bf4c"/>
  <p:tag name="KSO_WM_ASSEMBLE_CHIP_INDEX" val="9336eba36dfa4184a68954e0e533f12b"/>
  <p:tag name="KSO_WM_UNIT_VALUE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6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6_1"/>
  <p:tag name="KSO_WM_CHIP_GROUPID" val="60b9e315d573a1aeab43bf4b"/>
  <p:tag name="KSO_WM_CHIP_XID" val="60b9e315d573a1aeab43bf4c"/>
  <p:tag name="KSO_WM_ASSEMBLE_CHIP_INDEX" val="9336eba36dfa4184a68954e0e533f12b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f*1_6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6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9336eba36dfa4184a68954e0e533f1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7_2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7_2"/>
  <p:tag name="KSO_WM_CHIP_GROUPID" val="60b9e315d573a1aeab43bf4b"/>
  <p:tag name="KSO_WM_CHIP_XID" val="60b9e315d573a1aeab43bf4c"/>
  <p:tag name="KSO_WM_ASSEMBLE_CHIP_INDEX" val="9336eba36dfa4184a68954e0e533f12b"/>
  <p:tag name="KSO_WM_UNIT_VALUE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i*1_7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7_1"/>
  <p:tag name="KSO_WM_CHIP_GROUPID" val="60b9e315d573a1aeab43bf4b"/>
  <p:tag name="KSO_WM_CHIP_XID" val="60b9e315d573a1aeab43bf4c"/>
  <p:tag name="KSO_WM_ASSEMBLE_CHIP_INDEX" val="9336eba36dfa4184a68954e0e533f12b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6*l_h_f*1_7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7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9336eba36dfa4184a68954e0e533f1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19.xml><?xml version="1.0" encoding="utf-8"?>
<p:tagLst xmlns:p="http://schemas.openxmlformats.org/presentationml/2006/main">
  <p:tag name="KSO_WM_BEAUTIFY_FLAG" val="#wm#"/>
  <p:tag name="KSO_WM_TEMPLATE_CATEGORY" val="diagram"/>
  <p:tag name="KSO_WM_TEMPLATE_INDEX" val="20212813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LAYOUT_INFO" val="{&quot;backgroundInfo&quot;:[{&quot;bottom&quot;:0,&quot;bottomAbs&quot;:false,&quot;left&quot;:0,&quot;leftAbs&quot;:false,&quot;right&quot;:0,&quot;rightAbs&quot;:false,&quot;top&quot;:0.444444448,&quot;topAbs&quot;:false,&quot;type&quot;:&quot;bottomTop&quot;},{&quot;bottom&quot;:0,&quot;bottomAbs&quot;:false,&quot;left&quot;:0,&quot;leftAbs&quot;:false,&quot;right&quot;:0,&quot;rightAbs&quot;:false,&quot;top&quot;:0,&quot;topAbs&quot;:false,&quot;type&quot;:&quot;general&quot;}],&quot;id&quot;:&quot;2020-12-09T22:09:58&quot;,&quot;maxSize&quot;:{&quot;size1&quot;:26.7},&quot;minSize&quot;:{&quot;size1&quot;:20},&quot;normalSize&quot;:{&quot;size1&quot;:26.063050417539912},&quot;subLayout&quot;:[{&quot;id&quot;:&quot;2020-12-09T22:09:58&quot;,&quot;margin&quot;:{&quot;bottom&quot;:0,&quot;left&quot;:1.6929999589920044,&quot;right&quot;:1.6929999589920044,&quot;top&quot;:1.6929999589920044},&quot;type&quot;:0},{&quot;id&quot;:&quot;2020-12-09T22:09:58&quot;,&quot;margin&quot;:{&quot;bottom&quot;:2.5399999618530273,&quot;left&quot;:2.5399999618530273,&quot;right&quot;:2.5399999618530273,&quot;top&quot;:2.117000102996826},&quot;type&quot;:0}],&quot;type&quot;:0}"/>
  <p:tag name="KSO_WM_SLIDE_BACKGROUND" val="[&quot;bottomTop&quot;,&quot;general&quot;]"/>
  <p:tag name="KSO_WM_SLIDE_RATIO" val="1.777778"/>
  <p:tag name="KSO_WM_SLIDE_ID" val="diagram2021281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91"/>
  <p:tag name="KSO_WM_SLIDE_POSITION" val="0*48"/>
  <p:tag name="KSO_WM_TAG_VERSION" val="1.0"/>
  <p:tag name="KSO_WM_SLIDE_LAYOUT" val="a_b_d"/>
  <p:tag name="KSO_WM_SLIDE_LAYOUT_CNT" val="1_1_1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62a40b1085942b3ac37b2627f08a9a8&quot;,&quot;fill_align&quot;:&quot;cm&quot;,&quot;chip_types&quot;:[&quot;diagram&quot;,&quot;pictext&quot;,&quot;text&quot;,&quot;picture&quot;,&quot;chart&quot;,&quot;table&quot;,&quot;video&quot;]}],[{&quot;text_align&quot;:&quot;ct&quot;,&quot;text_direction&quot;:&quot;horizontal&quot;,&quot;support_big_font&quot;:false,&quot;picture_toward&quot;:0,&quot;picture_dockside&quot;:[],&quot;fill_id&quot;:&quot;fbc1d1c81b9c4bca8f09873cfc4ac6db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62a40b1085942b3ac37b2627f08a9a8&quot;,&quot;fill_align&quot;:&quot;cm&quot;,&quot;chip_types&quot;:[&quot;diagram&quot;,&quot;pictext&quot;,&quot;text&quot;,&quot;picture&quot;,&quot;chart&quot;,&quot;table&quot;,&quot;video&quot;]}]]"/>
  <p:tag name="KSO_WM_CHIP_GROUPID" val="5eda18a25860357932c55e72"/>
  <p:tag name="KSO_WM_CHIP_XID" val="5eda18ef5860357932c55e83"/>
  <p:tag name="KSO_WM_CHIP_DECFILLPROP" val="[]"/>
  <p:tag name="KSO_WM_SLIDE_BK_DARK_LIGHT" val="2"/>
  <p:tag name="KSO_WM_SLIDE_BACKGROUND_TYPE" val="bottomTop"/>
  <p:tag name="KSO_WM_SLIDE_SUPPORT_FEATURE_TYPE" val="3"/>
  <p:tag name="KSO_WM_TEMPLATE_ASSEMBLE_XID" val="5fd0dab61fa9d42129dd8978"/>
  <p:tag name="KSO_WM_TEMPLATE_ASSEMBLE_GROUPID" val="5fd0dab61fa9d42129dd8978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791_7*a*1"/>
  <p:tag name="KSO_WM_TEMPLATE_CATEGORY" val="custom"/>
  <p:tag name="KSO_WM_TEMPLATE_INDEX" val="20202791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221.xml><?xml version="1.0" encoding="utf-8"?>
<p:tagLst xmlns:p="http://schemas.openxmlformats.org/presentationml/2006/main">
  <p:tag name="KSO_WM_UNIT_ISCONTENTSTITLE" val="0"/>
  <p:tag name="KSO_WM_UNIT_PRESET_TEXT" val="单击此处添加文本具体内容，简明扼要的阐述您的观点。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791_7*b*1"/>
  <p:tag name="KSO_WM_TEMPLATE_CATEGORY" val="custom"/>
  <p:tag name="KSO_WM_TEMPLATE_INDEX" val="20202791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222.xml><?xml version="1.0" encoding="utf-8"?>
<p:tagLst xmlns:p="http://schemas.openxmlformats.org/presentationml/2006/main">
  <p:tag name="KSO_WM_SLIDE_ID" val="custom2020279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791"/>
  <p:tag name="KSO_WM_SLIDE_LAYOUT" val="a_b_e"/>
  <p:tag name="KSO_WM_SLIDE_LAYOUT_CNT" val="1_1_1"/>
</p:tagLst>
</file>

<file path=ppt/tags/tag2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647_1*a*1"/>
  <p:tag name="KSO_WM_TEMPLATE_CATEGORY" val="diagram"/>
  <p:tag name="KSO_WM_TEMPLATE_INDEX" val="2020764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4a7779063794c48a7012a39a45e86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c079c758c6944b0d8e73425810d9358b"/>
  <p:tag name="KSO_WM_UNIT_TEXT_FILL_FORE_SCHEMECOLOR_INDEX_BRIGHTNESS" val="0"/>
  <p:tag name="KSO_WM_UNIT_TEXT_FILL_FORE_SCHEMECOLOR_INDEX" val="13"/>
  <p:tag name="KSO_WM_UNIT_TEXT_FILL_TYPE" val="1"/>
  <p:tag name="KSO_WM_TEMPLATE_ASSEMBLE_XID" val="60656e6f4054ed1e2fb7f89f"/>
  <p:tag name="KSO_WM_TEMPLATE_ASSEMBLE_GROUPID" val="60656e6f4054ed1e2fb7f89f"/>
</p:tagLst>
</file>

<file path=ppt/tags/tag224.xml><?xml version="1.0" encoding="utf-8"?>
<p:tagLst xmlns:p="http://schemas.openxmlformats.org/presentationml/2006/main">
  <p:tag name="KSO_WM_DIAGRAM_VIRTUALLY_FRAME" val="{&quot;height&quot;:353.5,&quot;left&quot;:84.8,&quot;top&quot;:54.65,&quot;width&quot;:770.9}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4578_2*l_h_i*1_1_1"/>
  <p:tag name="KSO_WM_TEMPLATE_CATEGORY" val="diagram"/>
  <p:tag name="KSO_WM_TEMPLATE_INDEX" val="202145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53.5,&quot;left&quot;:84.8,&quot;top&quot;:54.65,&quot;width&quot;:770.9}"/>
</p:tagLst>
</file>

<file path=ppt/tags/tag2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4578_2*l_h_a*1_1_1"/>
  <p:tag name="KSO_WM_TEMPLATE_CATEGORY" val="diagram"/>
  <p:tag name="KSO_WM_TEMPLATE_INDEX" val="20214578"/>
  <p:tag name="KSO_WM_UNIT_LAYERLEVEL" val="1_1_1"/>
  <p:tag name="KSO_WM_TAG_VERSION" val="1.0"/>
  <p:tag name="KSO_WM_BEAUTIFY_FLAG" val="#wm#"/>
  <p:tag name="KSO_WM_UNIT_PRESET_TEXT" val="输入标题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3.5,&quot;left&quot;:84.8,&quot;top&quot;:54.65,&quot;width&quot;:770.9}"/>
</p:tagLst>
</file>

<file path=ppt/tags/tag227.xml><?xml version="1.0" encoding="utf-8"?>
<p:tagLst xmlns:p="http://schemas.openxmlformats.org/presentationml/2006/main">
  <p:tag name="KSO_WM_UNIT_SUBTYPE" val="a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4578_2*l_h_f*1_1_1"/>
  <p:tag name="KSO_WM_TEMPLATE_CATEGORY" val="diagram"/>
  <p:tag name="KSO_WM_TEMPLATE_INDEX" val="20214578"/>
  <p:tag name="KSO_WM_UNIT_LAYERLEVEL" val="1_1_1"/>
  <p:tag name="KSO_WM_TAG_VERSION" val="1.0"/>
  <p:tag name="KSO_WM_BEAUTIFY_FLAG" val="#wm#"/>
  <p:tag name="KSO_WM_UNIT_PRESET_TEXT" val="单击此处输入你的正文，准确理解您传达的信息单击此处输入你的正文，准确信息单击此处输入你的正文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53.5,&quot;left&quot;:84.8,&quot;top&quot;:54.65,&quot;width&quot;:770.9}"/>
</p:tagLst>
</file>

<file path=ppt/tags/tag228.xml><?xml version="1.0" encoding="utf-8"?>
<p:tagLst xmlns:p="http://schemas.openxmlformats.org/presentationml/2006/main">
  <p:tag name="KSO_WM_DIAGRAM_VIRTUALLY_FRAME" val="{&quot;height&quot;:353.5,&quot;left&quot;:84.8,&quot;top&quot;:54.65,&quot;width&quot;:770.9}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4578_2*l_h_i*1_2_1"/>
  <p:tag name="KSO_WM_TEMPLATE_CATEGORY" val="diagram"/>
  <p:tag name="KSO_WM_TEMPLATE_INDEX" val="202145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53.5,&quot;left&quot;:84.8,&quot;top&quot;:54.65,&quot;width&quot;:770.9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14578_2*l_h_a*1_2_1"/>
  <p:tag name="KSO_WM_TEMPLATE_CATEGORY" val="diagram"/>
  <p:tag name="KSO_WM_TEMPLATE_INDEX" val="20214578"/>
  <p:tag name="KSO_WM_UNIT_LAYERLEVEL" val="1_1_1"/>
  <p:tag name="KSO_WM_TAG_VERSION" val="1.0"/>
  <p:tag name="KSO_WM_BEAUTIFY_FLAG" val="#wm#"/>
  <p:tag name="KSO_WM_UNIT_PRESET_TEXT" val="输入标题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3.5,&quot;left&quot;:84.8,&quot;top&quot;:54.65,&quot;width&quot;:770.9}"/>
</p:tagLst>
</file>

<file path=ppt/tags/tag231.xml><?xml version="1.0" encoding="utf-8"?>
<p:tagLst xmlns:p="http://schemas.openxmlformats.org/presentationml/2006/main">
  <p:tag name="KSO_WM_UNIT_SUBTYPE" val="a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4578_2*l_h_f*1_2_1"/>
  <p:tag name="KSO_WM_TEMPLATE_CATEGORY" val="diagram"/>
  <p:tag name="KSO_WM_TEMPLATE_INDEX" val="20214578"/>
  <p:tag name="KSO_WM_UNIT_LAYERLEVEL" val="1_1_1"/>
  <p:tag name="KSO_WM_TAG_VERSION" val="1.0"/>
  <p:tag name="KSO_WM_BEAUTIFY_FLAG" val="#wm#"/>
  <p:tag name="KSO_WM_UNIT_PRESET_TEXT" val="单击此处输入你的正文，准确理解您传达的信息单击此处输入你的正文，准确信息单击此处输入你的正文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53.5,&quot;left&quot;:84.8,&quot;top&quot;:54.65,&quot;width&quot;:770.9}"/>
</p:tagLst>
</file>

<file path=ppt/tags/tag232.xml><?xml version="1.0" encoding="utf-8"?>
<p:tagLst xmlns:p="http://schemas.openxmlformats.org/presentationml/2006/main">
  <p:tag name="KSO_WM_DIAGRAM_VIRTUALLY_FRAME" val="{&quot;height&quot;:353.5,&quot;left&quot;:84.8,&quot;top&quot;:54.65,&quot;width&quot;:770.9}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14578_2*l_h_i*1_3_1"/>
  <p:tag name="KSO_WM_TEMPLATE_CATEGORY" val="diagram"/>
  <p:tag name="KSO_WM_TEMPLATE_INDEX" val="202145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53.5,&quot;left&quot;:84.8,&quot;top&quot;:54.65,&quot;width&quot;:770.9}"/>
</p:tagLst>
</file>

<file path=ppt/tags/tag2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14578_2*l_h_a*1_3_1"/>
  <p:tag name="KSO_WM_TEMPLATE_CATEGORY" val="diagram"/>
  <p:tag name="KSO_WM_TEMPLATE_INDEX" val="20214578"/>
  <p:tag name="KSO_WM_UNIT_LAYERLEVEL" val="1_1_1"/>
  <p:tag name="KSO_WM_TAG_VERSION" val="1.0"/>
  <p:tag name="KSO_WM_BEAUTIFY_FLAG" val="#wm#"/>
  <p:tag name="KSO_WM_UNIT_PRESET_TEXT" val="输入标题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3.5,&quot;left&quot;:84.8,&quot;top&quot;:54.65,&quot;width&quot;:770.9}"/>
</p:tagLst>
</file>

<file path=ppt/tags/tag235.xml><?xml version="1.0" encoding="utf-8"?>
<p:tagLst xmlns:p="http://schemas.openxmlformats.org/presentationml/2006/main">
  <p:tag name="KSO_WM_UNIT_SUBTYPE" val="a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4578_2*l_h_f*1_3_1"/>
  <p:tag name="KSO_WM_TEMPLATE_CATEGORY" val="diagram"/>
  <p:tag name="KSO_WM_TEMPLATE_INDEX" val="20214578"/>
  <p:tag name="KSO_WM_UNIT_LAYERLEVEL" val="1_1_1"/>
  <p:tag name="KSO_WM_TAG_VERSION" val="1.0"/>
  <p:tag name="KSO_WM_BEAUTIFY_FLAG" val="#wm#"/>
  <p:tag name="KSO_WM_UNIT_PRESET_TEXT" val="单击此处输入你的正文，准确理解您传达的信息单击此处输入你的正文，准确信息单击此处输入你的正文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53.5,&quot;left&quot;:84.8,&quot;top&quot;:54.65,&quot;width&quot;:770.9}"/>
</p:tagLst>
</file>

<file path=ppt/tags/tag236.xml><?xml version="1.0" encoding="utf-8"?>
<p:tagLst xmlns:p="http://schemas.openxmlformats.org/presentationml/2006/main">
  <p:tag name="KSO_WM_SLIDE_ID" val="diagram20207647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7647"/>
  <p:tag name="KSO_WM_SLIDE_LAYOUT" val="a_d"/>
  <p:tag name="KSO_WM_SLIDE_LAYOUT_CNT" val="1_1"/>
  <p:tag name="KSO_WM_SLIDE_TYPE" val="text"/>
  <p:tag name="KSO_WM_SLIDE_SUBTYPE" val="picTxt"/>
  <p:tag name="KSO_WM_SLIDE_SIZE" val="960*468"/>
  <p:tag name="KSO_WM_SLIDE_POSITION" val="0*0"/>
  <p:tag name="KSO_WM_DIAGRAM_GROUP_CODE" val="l1-1"/>
  <p:tag name="KSO_WM_SLIDE_DIAGTYPE" val="l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537f454074a24564a7dd15a2992bf40d&quot;,&quot;fill_align&quot;:&quot;cm&quot;,&quot;chip_types&quot;:[&quot;picture&quot;,&quot;diagram&quot;,&quot;pictext&quot;,&quot;table&quot;,&quot;chart&quot;,&quot;video&quot;,&quot;text&quot;]}]]"/>
  <p:tag name="KSO_WM_CHIP_XID" val="5eeaeb09008addf29f4264c3"/>
  <p:tag name="KSO_WM_CHIP_DECFILLPROP" val="[]"/>
  <p:tag name="KSO_WM_CHIP_GROUPID" val="5eeaeb09008addf29f4264c2"/>
  <p:tag name="KSO_WM_SLIDE_BK_DARK_LIGHT" val="2"/>
  <p:tag name="KSO_WM_SLIDE_BACKGROUND_TYPE" val="navigation"/>
  <p:tag name="KSO_WM_SLIDE_SUPPORT_FEATURE_TYPE" val="3"/>
  <p:tag name="KSO_WM_TEMPLATE_ASSEMBLE_XID" val="60656e6f4054ed1e2fb7f89f"/>
  <p:tag name="KSO_WM_TEMPLATE_ASSEMBLE_GROUPID" val="60656e6f4054ed1e2fb7f89f"/>
  <p:tag name="FIXED_XID_TMP" val="5f5ee1ca4d6848d78f644aec"/>
  <p:tag name="KSO_WM_SLIDE_LAYOUT_INFO" val="{&quot;id&quot;:&quot;2021-04-01T14:58:35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4:58:35&quot;,&quot;margin&quot;:{&quot;bottom&quot;:0.4230000674724579,&quot;left&quot;:1.2699999809265137,&quot;right&quot;:1.2699999809265137,&quot;top&quot;:0.4230000674724579},&quot;type&quot;:0},{&quot;id&quot;:&quot;2021-04-01T14:58:35&quot;,&quot;margin&quot;:{&quot;bottom&quot;:1.6929999589920044,&quot;left&quot;:1.6929999589920044,&quot;right&quot;:1.6929999589920044,&quot;top&quot;:0.847000002861023},&quot;type&quot;:0}],&quot;type&quot;:0}"/>
</p:tagLst>
</file>

<file path=ppt/tags/tag23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791_7*a*1"/>
  <p:tag name="KSO_WM_TEMPLATE_CATEGORY" val="custom"/>
  <p:tag name="KSO_WM_TEMPLATE_INDEX" val="20202791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238.xml><?xml version="1.0" encoding="utf-8"?>
<p:tagLst xmlns:p="http://schemas.openxmlformats.org/presentationml/2006/main">
  <p:tag name="KSO_WM_UNIT_ISCONTENTSTITLE" val="0"/>
  <p:tag name="KSO_WM_UNIT_PRESET_TEXT" val="单击此处添加文本具体内容，简明扼要的阐述您的观点。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791_7*b*1"/>
  <p:tag name="KSO_WM_TEMPLATE_CATEGORY" val="custom"/>
  <p:tag name="KSO_WM_TEMPLATE_INDEX" val="20202791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239.xml><?xml version="1.0" encoding="utf-8"?>
<p:tagLst xmlns:p="http://schemas.openxmlformats.org/presentationml/2006/main">
  <p:tag name="KSO_WM_SLIDE_ID" val="custom2020279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791"/>
  <p:tag name="KSO_WM_SLIDE_LAYOUT" val="a_b_e"/>
  <p:tag name="KSO_WM_SLIDE_LAYOUT_CNT" val="1_1_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31_1*a*1"/>
  <p:tag name="KSO_WM_TEMPLATE_CATEGORY" val="diagram"/>
  <p:tag name="KSO_WM_TEMPLATE_INDEX" val="2020923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902274e493b4c83beb987a17c781e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4a78d54adf154d698e6ddd6730d5a9b8"/>
  <p:tag name="KSO_WM_UNIT_TEXT_FILL_FORE_SCHEMECOLOR_INDEX_BRIGHTNESS" val="0"/>
  <p:tag name="KSO_WM_UNIT_TEXT_FILL_FORE_SCHEMECOLOR_INDEX" val="13"/>
  <p:tag name="KSO_WM_UNIT_TEXT_FILL_TYPE" val="1"/>
  <p:tag name="KSO_WM_TEMPLATE_ASSEMBLE_XID" val="638896a10c9383becde4ce10"/>
  <p:tag name="KSO_WM_TEMPLATE_ASSEMBLE_GROUPID" val="638896a10c9383becde4ce10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#wm#"/>
  <p:tag name="KSO_WM_TEMPLATE_CATEGORY" val="diagram"/>
  <p:tag name="KSO_WM_TEMPLATE_INDEX" val="20209231"/>
  <p:tag name="KSO_WM_SLIDE_ID" val="diagram20209231_1"/>
  <p:tag name="KSO_WM_SLIDE_ITEM_CNT" val="0"/>
  <p:tag name="KSO_WM_SLIDE_INDEX" val="1"/>
  <p:tag name="KSO_WM_TAG_VERSION" val="1.0"/>
  <p:tag name="KSO_WM_SLIDE_LAYOUT" val="a_d_f"/>
  <p:tag name="KSO_WM_SLIDE_LAYOUT_CNT" val="1_2_1"/>
  <p:tag name="KSO_WM_SLIDE_TYPE" val="text"/>
  <p:tag name="KSO_WM_SLIDE_SIZE" val="960*504"/>
  <p:tag name="KSO_WM_SLIDE_POSITION" val="0*35"/>
  <p:tag name="KSO_WM_SLIDE_SUBTYPE" val="picTxt"/>
  <p:tag name="KSO_WM_SLIDE_CONSTRAINT" val="%7b%22slideConstraint%22%3a%7b%22seriesAreas%22%3a%5b%5d%2c%22singleAreas%22%3a%5b%7b%22shapes%22%3a%5b11%5d%2c%22serialConstraintIndex%22%3a-1%2c%22areatextmark%22%3a0%2c%22pictureprocessmark%22%3a0%7d%5d%7d%7d"/>
  <p:tag name="KSO_WM_SLIDE_COLORSCHEME_VERSION" val="3.2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b&quot;,&quot;text_direction&quot;:&quot;horizontal&quot;,&quot;support_big_font&quot;:false,&quot;picture_toward&quot;:0,&quot;picture_dockside&quot;:[],&quot;fill_id&quot;:&quot;5d9373d3d1fe4361a6e5fd540aa63914&quot;,&quot;fill_align&quot;:&quot;lb&quot;,&quot;chip_types&quot;:[&quot;header&quot;]},{&quot;text_align&quot;:&quot;lt&quot;,&quot;text_direction&quot;:&quot;horizontal&quot;,&quot;support_big_font&quot;:false,&quot;picture_toward&quot;:0,&quot;picture_dockside&quot;:[],&quot;fill_id&quot;:&quot;ab76b5d4d7a84c879664b3901e0275c7&quot;,&quot;fill_align&quot;:&quot;lt&quot;,&quot;chip_types&quot;:[&quot;picture&quot;]},{&quot;text_align&quot;:&quot;lt&quot;,&quot;text_direction&quot;:&quot;horizontal&quot;,&quot;support_big_font&quot;:false,&quot;picture_toward&quot;:0,&quot;picture_dockside&quot;:[],&quot;fill_id&quot;:&quot;ce79ae52a87640c881bda2c65b057c9f&quot;,&quot;fill_align&quot;:&quot;lt&quot;,&quot;chip_types&quot;:[&quot;text&quot;,&quot;picture&quot;,&quot;chart&quot;,&quot;table&quot;,&quot;video&quot;]},{&quot;text_align&quot;:&quot;cm&quot;,&quot;text_direction&quot;:&quot;horizontal&quot;,&quot;support_big_font&quot;:false,&quot;picture_toward&quot;:0,&quot;picture_dockside&quot;:[],&quot;fill_id&quot;:&quot;90ad66dd76254999ac0fa80bdd14de6d&quot;,&quot;fill_align&quot;:&quot;cm&quot;,&quot;chip_types&quot;:[&quot;text&quot;]}],[{&quot;text_align&quot;:&quot;lb&quot;,&quot;text_direction&quot;:&quot;horizontal&quot;,&quot;support_big_font&quot;:false,&quot;picture_toward&quot;:0,&quot;picture_dockside&quot;:[],&quot;fill_id&quot;:&quot;5d9373d3d1fe4361a6e5fd540aa63914&quot;,&quot;fill_align&quot;:&quot;lb&quot;,&quot;chip_types&quot;:[&quot;header&quot;]},{&quot;text_align&quot;:&quot;lt&quot;,&quot;text_direction&quot;:&quot;horizontal&quot;,&quot;support_big_font&quot;:false,&quot;picture_toward&quot;:0,&quot;picture_dockside&quot;:[],&quot;fill_id&quot;:&quot;ab76b5d4d7a84c879664b3901e0275c7&quot;,&quot;fill_align&quot;:&quot;lt&quot;,&quot;chip_types&quot;:[&quot;picture&quot;]},{&quot;text_align&quot;:&quot;lt&quot;,&quot;text_direction&quot;:&quot;horizontal&quot;,&quot;support_big_font&quot;:false,&quot;picture_toward&quot;:0,&quot;picture_dockside&quot;:[],&quot;fill_id&quot;:&quot;ce79ae52a87640c881bda2c65b057c9f&quot;,&quot;fill_align&quot;:&quot;lt&quot;,&quot;chip_types&quot;:[&quot;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90ad66dd76254999ac0fa80bdd14de6d&quot;,&quot;fill_align&quot;:&quot;lm&quot;,&quot;chip_types&quot;:[&quot;text&quot;]}]]"/>
  <p:tag name="KSO_WM_TEMPLATE_SUBCATEGORY" val="21"/>
  <p:tag name="KSO_WM_TEMPLATE_MASTER_TYPE" val="0"/>
  <p:tag name="KSO_WM_TEMPLATE_COLOR_TYPE" val="1"/>
  <p:tag name="KSO_WM_SLIDE_BACKGROUND" val="[&quot;bottomTop&quot;]"/>
  <p:tag name="KSO_WM_SLIDE_LAYOUT_INFO" val="{&quot;id&quot;:&quot;2022-12-01T19:57:26&quot;,&quot;maxSize&quot;:{&quot;size1&quot;:71.00037888810901},&quot;minSize&quot;:{&quot;size1&quot;:71.00037888810901},&quot;normalSize&quot;:{&quot;size1&quot;:71.00037888810901},&quot;subLayout&quot;:[{&quot;id&quot;:&quot;2022-12-01T19:57:26&quot;,&quot;maxSize&quot;:{&quot;size1&quot;:25.2005336423762},&quot;minSize&quot;:{&quot;size1&quot;:25.2005336423762},&quot;normalSize&quot;:{&quot;size1&quot;:25.2005336423762},&quot;subLayout&quot;:[{&quot;id&quot;:&quot;2022-12-01T19:57:26&quot;,&quot;margin&quot;:{&quot;bottom&quot;:0.02600000612437725,&quot;left&quot;:1.6929999589920044,&quot;right&quot;:1.6929999589920044,&quot;top&quot;:1.2699999809265137},&quot;type&quot;:0},{&quot;direction&quot;:1,&quot;id&quot;:&quot;2022-12-01T19:57:26&quot;,&quot;maxSize&quot;:{&quot;size1&quot;:38.799655485153195},&quot;minSize&quot;:{&quot;size1&quot;:31.2996554851532},&quot;normalSize&quot;:{&quot;size1&quot;:38.79965548515319},&quot;subLayout&quot;:[{&quot;id&quot;:&quot;2022-12-01T19:57:26&quot;,&quot;margin&quot;:{&quot;bottom&quot;:0.8090000152587891,&quot;left&quot;:1.6929999589920044,&quot;right&quot;:0.02600000612437725,&quot;top&quot;:0.8199999928474426},&quot;type&quot;:0},{&quot;id&quot;:&quot;2022-12-01T19:57:26&quot;,&quot;margin&quot;:{&quot;bottom&quot;:0.8090000152587891,&quot;left&quot;:0.8199999928474426,&quot;right&quot;:1.6929999589920044,&quot;top&quot;:0.8199999928474426},&quot;type&quot;:0}],&quot;type&quot;:0}],&quot;type&quot;:0},{&quot;backgroundInfo&quot;:[{&quot;bottom&quot;:0,&quot;bottomAbs&quot;:false,&quot;left&quot;:0,&quot;leftAbs&quot;:false,&quot;right&quot;:0,&quot;rightAbs&quot;:false,&quot;top&quot;:0,&quot;topAbs&quot;:false,&quot;type&quot;:&quot;bottomTop&quot;}],&quot;id&quot;:&quot;2022-12-01T19:57:26&quot;,&quot;margin&quot;:{&quot;bottom&quot;:1.2699999809265137,&quot;left&quot;:1.6929999589920044,&quot;right&quot;:1.6929999589920044,&quot;top&quot;:1.2699999809265137},&quot;type&quot;:0}],&quot;type&quot;:0}"/>
  <p:tag name="KSO_WM_CHIP_XID" val="5f0ffb4805e68e5c80755e87"/>
  <p:tag name="KSO_WM_CHIP_DECFILLPROP" val="[]"/>
  <p:tag name="KSO_WM_CHIP_GROUPID" val="5f0ffb4805e68e5c80755e86"/>
  <p:tag name="KSO_WM_SLIDE_BK_DARK_LIGHT" val="2"/>
  <p:tag name="KSO_WM_SLIDE_BACKGROUND_TYPE" val="bottomTop"/>
  <p:tag name="KSO_WM_SLIDE_SUPPORT_FEATURE_TYPE" val="0"/>
  <p:tag name="KSO_WM_TEMPLATE_ASSEMBLE_XID" val="638896a10c9383becde4ce10"/>
  <p:tag name="KSO_WM_TEMPLATE_ASSEMBLE_GROUPID" val="638896a10c9383becde4ce10"/>
</p:tagLst>
</file>

<file path=ppt/tags/tag2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31_1*a*1"/>
  <p:tag name="KSO_WM_TEMPLATE_CATEGORY" val="diagram"/>
  <p:tag name="KSO_WM_TEMPLATE_INDEX" val="2020923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902274e493b4c83beb987a17c781e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4a78d54adf154d698e6ddd6730d5a9b8"/>
  <p:tag name="KSO_WM_UNIT_TEXT_FILL_FORE_SCHEMECOLOR_INDEX_BRIGHTNESS" val="0"/>
  <p:tag name="KSO_WM_UNIT_TEXT_FILL_FORE_SCHEMECOLOR_INDEX" val="13"/>
  <p:tag name="KSO_WM_UNIT_TEXT_FILL_TYPE" val="1"/>
  <p:tag name="KSO_WM_TEMPLATE_ASSEMBLE_XID" val="638896a10c9383becde4ce10"/>
  <p:tag name="KSO_WM_TEMPLATE_ASSEMBLE_GROUPID" val="638896a10c9383becde4ce10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#wm#"/>
  <p:tag name="KSO_WM_TEMPLATE_CATEGORY" val="diagram"/>
  <p:tag name="KSO_WM_TEMPLATE_INDEX" val="20209231"/>
  <p:tag name="KSO_WM_SLIDE_ID" val="diagram20209231_1"/>
  <p:tag name="KSO_WM_SLIDE_ITEM_CNT" val="0"/>
  <p:tag name="KSO_WM_SLIDE_INDEX" val="1"/>
  <p:tag name="KSO_WM_TAG_VERSION" val="1.0"/>
  <p:tag name="KSO_WM_SLIDE_LAYOUT" val="a_d_f"/>
  <p:tag name="KSO_WM_SLIDE_LAYOUT_CNT" val="1_2_1"/>
  <p:tag name="KSO_WM_SLIDE_TYPE" val="text"/>
  <p:tag name="KSO_WM_SLIDE_SIZE" val="960*504"/>
  <p:tag name="KSO_WM_SLIDE_POSITION" val="0*35"/>
  <p:tag name="KSO_WM_SLIDE_SUBTYPE" val="picTxt"/>
  <p:tag name="KSO_WM_SLIDE_CONSTRAINT" val="%7b%22slideConstraint%22%3a%7b%22seriesAreas%22%3a%5b%5d%2c%22singleAreas%22%3a%5b%7b%22shapes%22%3a%5b11%5d%2c%22serialConstraintIndex%22%3a-1%2c%22areatextmark%22%3a0%2c%22pictureprocessmark%22%3a0%7d%5d%7d%7d"/>
  <p:tag name="KSO_WM_SLIDE_COLORSCHEME_VERSION" val="3.2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b&quot;,&quot;text_direction&quot;:&quot;horizontal&quot;,&quot;support_big_font&quot;:false,&quot;picture_toward&quot;:0,&quot;picture_dockside&quot;:[],&quot;fill_id&quot;:&quot;5d9373d3d1fe4361a6e5fd540aa63914&quot;,&quot;fill_align&quot;:&quot;lb&quot;,&quot;chip_types&quot;:[&quot;header&quot;]},{&quot;text_align&quot;:&quot;lt&quot;,&quot;text_direction&quot;:&quot;horizontal&quot;,&quot;support_big_font&quot;:false,&quot;picture_toward&quot;:0,&quot;picture_dockside&quot;:[],&quot;fill_id&quot;:&quot;ab76b5d4d7a84c879664b3901e0275c7&quot;,&quot;fill_align&quot;:&quot;lt&quot;,&quot;chip_types&quot;:[&quot;picture&quot;]},{&quot;text_align&quot;:&quot;lt&quot;,&quot;text_direction&quot;:&quot;horizontal&quot;,&quot;support_big_font&quot;:false,&quot;picture_toward&quot;:0,&quot;picture_dockside&quot;:[],&quot;fill_id&quot;:&quot;ce79ae52a87640c881bda2c65b057c9f&quot;,&quot;fill_align&quot;:&quot;lt&quot;,&quot;chip_types&quot;:[&quot;text&quot;,&quot;picture&quot;,&quot;chart&quot;,&quot;table&quot;,&quot;video&quot;]},{&quot;text_align&quot;:&quot;cm&quot;,&quot;text_direction&quot;:&quot;horizontal&quot;,&quot;support_big_font&quot;:false,&quot;picture_toward&quot;:0,&quot;picture_dockside&quot;:[],&quot;fill_id&quot;:&quot;90ad66dd76254999ac0fa80bdd14de6d&quot;,&quot;fill_align&quot;:&quot;cm&quot;,&quot;chip_types&quot;:[&quot;text&quot;]}],[{&quot;text_align&quot;:&quot;lb&quot;,&quot;text_direction&quot;:&quot;horizontal&quot;,&quot;support_big_font&quot;:false,&quot;picture_toward&quot;:0,&quot;picture_dockside&quot;:[],&quot;fill_id&quot;:&quot;5d9373d3d1fe4361a6e5fd540aa63914&quot;,&quot;fill_align&quot;:&quot;lb&quot;,&quot;chip_types&quot;:[&quot;header&quot;]},{&quot;text_align&quot;:&quot;lt&quot;,&quot;text_direction&quot;:&quot;horizontal&quot;,&quot;support_big_font&quot;:false,&quot;picture_toward&quot;:0,&quot;picture_dockside&quot;:[],&quot;fill_id&quot;:&quot;ab76b5d4d7a84c879664b3901e0275c7&quot;,&quot;fill_align&quot;:&quot;lt&quot;,&quot;chip_types&quot;:[&quot;picture&quot;]},{&quot;text_align&quot;:&quot;lt&quot;,&quot;text_direction&quot;:&quot;horizontal&quot;,&quot;support_big_font&quot;:false,&quot;picture_toward&quot;:0,&quot;picture_dockside&quot;:[],&quot;fill_id&quot;:&quot;ce79ae52a87640c881bda2c65b057c9f&quot;,&quot;fill_align&quot;:&quot;lt&quot;,&quot;chip_types&quot;:[&quot;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90ad66dd76254999ac0fa80bdd14de6d&quot;,&quot;fill_align&quot;:&quot;lm&quot;,&quot;chip_types&quot;:[&quot;text&quot;]}]]"/>
  <p:tag name="KSO_WM_TEMPLATE_SUBCATEGORY" val="21"/>
  <p:tag name="KSO_WM_TEMPLATE_MASTER_TYPE" val="0"/>
  <p:tag name="KSO_WM_TEMPLATE_COLOR_TYPE" val="1"/>
  <p:tag name="KSO_WM_SLIDE_BACKGROUND" val="[&quot;bottomTop&quot;]"/>
  <p:tag name="KSO_WM_SLIDE_LAYOUT_INFO" val="{&quot;id&quot;:&quot;2022-12-01T19:57:26&quot;,&quot;maxSize&quot;:{&quot;size1&quot;:71.00037888810901},&quot;minSize&quot;:{&quot;size1&quot;:71.00037888810901},&quot;normalSize&quot;:{&quot;size1&quot;:71.00037888810901},&quot;subLayout&quot;:[{&quot;id&quot;:&quot;2022-12-01T19:57:26&quot;,&quot;maxSize&quot;:{&quot;size1&quot;:25.2005336423762},&quot;minSize&quot;:{&quot;size1&quot;:25.2005336423762},&quot;normalSize&quot;:{&quot;size1&quot;:25.2005336423762},&quot;subLayout&quot;:[{&quot;id&quot;:&quot;2022-12-01T19:57:26&quot;,&quot;margin&quot;:{&quot;bottom&quot;:0.02600000612437725,&quot;left&quot;:1.6929999589920044,&quot;right&quot;:1.6929999589920044,&quot;top&quot;:1.2699999809265137},&quot;type&quot;:0},{&quot;direction&quot;:1,&quot;id&quot;:&quot;2022-12-01T19:57:26&quot;,&quot;maxSize&quot;:{&quot;size1&quot;:38.799655485153195},&quot;minSize&quot;:{&quot;size1&quot;:31.2996554851532},&quot;normalSize&quot;:{&quot;size1&quot;:38.79965548515319},&quot;subLayout&quot;:[{&quot;id&quot;:&quot;2022-12-01T19:57:26&quot;,&quot;margin&quot;:{&quot;bottom&quot;:0.8090000152587891,&quot;left&quot;:1.6929999589920044,&quot;right&quot;:0.02600000612437725,&quot;top&quot;:0.8199999928474426},&quot;type&quot;:0},{&quot;id&quot;:&quot;2022-12-01T19:57:26&quot;,&quot;margin&quot;:{&quot;bottom&quot;:0.8090000152587891,&quot;left&quot;:0.8199999928474426,&quot;right&quot;:1.6929999589920044,&quot;top&quot;:0.8199999928474426},&quot;type&quot;:0}],&quot;type&quot;:0}],&quot;type&quot;:0},{&quot;backgroundInfo&quot;:[{&quot;bottom&quot;:0,&quot;bottomAbs&quot;:false,&quot;left&quot;:0,&quot;leftAbs&quot;:false,&quot;right&quot;:0,&quot;rightAbs&quot;:false,&quot;top&quot;:0,&quot;topAbs&quot;:false,&quot;type&quot;:&quot;bottomTop&quot;}],&quot;id&quot;:&quot;2022-12-01T19:57:26&quot;,&quot;margin&quot;:{&quot;bottom&quot;:1.2699999809265137,&quot;left&quot;:1.6929999589920044,&quot;right&quot;:1.6929999589920044,&quot;top&quot;:1.2699999809265137},&quot;type&quot;:0}],&quot;type&quot;:0}"/>
  <p:tag name="KSO_WM_CHIP_XID" val="5f0ffb4805e68e5c80755e87"/>
  <p:tag name="KSO_WM_CHIP_DECFILLPROP" val="[]"/>
  <p:tag name="KSO_WM_CHIP_GROUPID" val="5f0ffb4805e68e5c80755e86"/>
  <p:tag name="KSO_WM_SLIDE_BK_DARK_LIGHT" val="2"/>
  <p:tag name="KSO_WM_SLIDE_BACKGROUND_TYPE" val="bottomTop"/>
  <p:tag name="KSO_WM_SLIDE_SUPPORT_FEATURE_TYPE" val="0"/>
  <p:tag name="KSO_WM_TEMPLATE_ASSEMBLE_XID" val="638896a10c9383becde4ce10"/>
  <p:tag name="KSO_WM_TEMPLATE_ASSEMBLE_GROUPID" val="638896a10c9383becde4ce10"/>
</p:tagLst>
</file>

<file path=ppt/tags/tag2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31_1*a*1"/>
  <p:tag name="KSO_WM_TEMPLATE_CATEGORY" val="diagram"/>
  <p:tag name="KSO_WM_TEMPLATE_INDEX" val="20209231"/>
  <p:tag name="KSO_WM_UNIT_LAYERLEVEL" val="1"/>
  <p:tag name="KSO_WM_TAG_VERSION" val="1.0"/>
  <p:tag name="KSO_WM_BEAUTIFY_FLAG" val="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902274e493b4c83beb987a17c781e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4a78d54adf154d698e6ddd6730d5a9b8"/>
  <p:tag name="KSO_WM_UNIT_TEXT_FILL_FORE_SCHEMECOLOR_INDEX_BRIGHTNESS" val="0"/>
  <p:tag name="KSO_WM_UNIT_TEXT_FILL_FORE_SCHEMECOLOR_INDEX" val="13"/>
  <p:tag name="KSO_WM_UNIT_TEXT_FILL_TYPE" val="1"/>
  <p:tag name="KSO_WM_TEMPLATE_ASSEMBLE_XID" val="638896a10c9383becde4ce10"/>
  <p:tag name="KSO_WM_TEMPLATE_ASSEMBLE_GROUPID" val="638896a10c9383becde4ce10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31_1*a*1"/>
  <p:tag name="KSO_WM_TEMPLATE_CATEGORY" val="diagram"/>
  <p:tag name="KSO_WM_TEMPLATE_INDEX" val="20209231"/>
  <p:tag name="KSO_WM_UNIT_LAYERLEVEL" val="1"/>
  <p:tag name="KSO_WM_TAG_VERSION" val="1.0"/>
  <p:tag name="KSO_WM_BEAUTIFY_FLAG" val="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902274e493b4c83beb987a17c781e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4a78d54adf154d698e6ddd6730d5a9b8"/>
  <p:tag name="KSO_WM_UNIT_TEXT_FILL_FORE_SCHEMECOLOR_INDEX_BRIGHTNESS" val="0"/>
  <p:tag name="KSO_WM_UNIT_TEXT_FILL_FORE_SCHEMECOLOR_INDEX" val="13"/>
  <p:tag name="KSO_WM_UNIT_TEXT_FILL_TYPE" val="1"/>
  <p:tag name="KSO_WM_TEMPLATE_ASSEMBLE_XID" val="638896a10c9383becde4ce10"/>
  <p:tag name="KSO_WM_TEMPLATE_ASSEMBLE_GROUPID" val="638896a10c9383becde4ce10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260_1*i*1"/>
  <p:tag name="KSO_WM_TEMPLATE_CATEGORY" val="diagram"/>
  <p:tag name="KSO_WM_TEMPLATE_INDEX" val="2021326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26b15725c6e4b37addcf01a4a656b7b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2e8660359a0b49b5a6abbe617136ae51&quot;,&quot;X&quot;:{&quot;Pos&quot;:1},&quot;Y&quot;:{&quot;Pos&quot;:2}},&quot;whChangeMode&quot;:0}"/>
  <p:tag name="KSO_WM_CHIP_GROUPID" val="5f5ee1ca4d6848d78f644aed"/>
  <p:tag name="KSO_WM_CHIP_XID" val="5f69675f553136823a5e620c"/>
  <p:tag name="KSO_WM_UNIT_LINE_FORE_SCHEMECOLOR_INDEX_BRIGHTNESS" val="0"/>
  <p:tag name="KSO_WM_UNIT_LINE_FORE_SCHEMECOLOR_INDEX" val="13"/>
  <p:tag name="KSO_WM_UNIT_LINE_FILL_TYPE" val="2"/>
  <p:tag name="KSO_WM_TEMPLATE_ASSEMBLE_XID" val="60656ed84054ed1e2fb80083"/>
  <p:tag name="KSO_WM_TEMPLATE_ASSEMBLE_GROUPID" val="60656ed84054ed1e2fb80083"/>
</p:tagLst>
</file>

<file path=ppt/tags/tag3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60_1*a*1"/>
  <p:tag name="KSO_WM_TEMPLATE_CATEGORY" val="diagram"/>
  <p:tag name="KSO_WM_TEMPLATE_INDEX" val="2021326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4c368da7f424e65bff79e1be5a2b3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bb2708f176db48949e7882407c9e59de"/>
  <p:tag name="KSO_WM_UNIT_TEXT_FILL_FORE_SCHEMECOLOR_INDEX_BRIGHTNESS" val="0"/>
  <p:tag name="KSO_WM_UNIT_TEXT_FILL_FORE_SCHEMECOLOR_INDEX" val="13"/>
  <p:tag name="KSO_WM_UNIT_TEXT_FILL_TYPE" val="1"/>
  <p:tag name="KSO_WM_TEMPLATE_ASSEMBLE_XID" val="60656ed84054ed1e2fb80083"/>
  <p:tag name="KSO_WM_TEMPLATE_ASSEMBLE_GROUPID" val="60656ed84054ed1e2fb80083"/>
</p:tagLst>
</file>

<file path=ppt/tags/tag314.xml><?xml version="1.0" encoding="utf-8"?>
<p:tagLst xmlns:p="http://schemas.openxmlformats.org/presentationml/2006/main">
  <p:tag name="PA" val="v5.2.4"/>
  <p:tag name="KSO_WM_UNIT_DIAGRAM_MODELTYPE" val="flashPicture"/>
  <p:tag name="KSO_WM_UNIT_VALUE" val="535*9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40_1*ζ_h_d*1_3_1"/>
  <p:tag name="KSO_WM_TEMPLATE_CATEGORY" val="mixed"/>
  <p:tag name="KSO_WM_TEMPLATE_INDEX" val="20199740"/>
  <p:tag name="KSO_WM_UNIT_LAYERLEVEL" val="1_1_1"/>
  <p:tag name="KSO_WM_TAG_VERSION" val="1.0"/>
  <p:tag name="KSO_WM_BEAUTIFY_FLAG" val="#wm#"/>
  <p:tag name="RESOURCELIBID_ANIM" val="557083"/>
  <p:tag name="KSO_WM_UNIT_FLASH_PICTURE_RATE" val="2"/>
  <p:tag name="KSO_WM_UNIT_USESOURCEFORMAT_APPLY" val="1"/>
</p:tagLst>
</file>

<file path=ppt/tags/tag315.xml><?xml version="1.0" encoding="utf-8"?>
<p:tagLst xmlns:p="http://schemas.openxmlformats.org/presentationml/2006/main">
  <p:tag name="PA" val="v5.2.4"/>
  <p:tag name="KSO_WM_UNIT_DIAGRAM_MODELTYPE" val="flashPicture"/>
  <p:tag name="KSO_WM_UNIT_VALUE" val="535*9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40_1*ζ_h_d*1_1_1"/>
  <p:tag name="KSO_WM_TEMPLATE_CATEGORY" val="mixed"/>
  <p:tag name="KSO_WM_TEMPLATE_INDEX" val="20199740"/>
  <p:tag name="KSO_WM_UNIT_LAYERLEVEL" val="1_1_1"/>
  <p:tag name="KSO_WM_TAG_VERSION" val="1.0"/>
  <p:tag name="KSO_WM_BEAUTIFY_FLAG" val="#wm#"/>
  <p:tag name="RESOURCELIBID_ANIM" val="557083"/>
  <p:tag name="KSO_WM_UNIT_FLASH_PICTURE_RATE" val="2"/>
  <p:tag name="KSO_WM_UNIT_USESOURCEFORMAT_APPLY" val="1"/>
</p:tagLst>
</file>

<file path=ppt/tags/tag31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260_1*f*1"/>
  <p:tag name="KSO_WM_TEMPLATE_CATEGORY" val="diagram"/>
  <p:tag name="KSO_WM_TEMPLATE_INDEX" val="202132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56"/>
  <p:tag name="KSO_WM_UNIT_SHOW_EDIT_AREA_INDICATION" val="1"/>
  <p:tag name="KSO_WM_CHIP_GROUPID" val="5e6b05596848fb12bee65ac8"/>
  <p:tag name="KSO_WM_CHIP_XID" val="5e6b05596848fb12bee65aca"/>
  <p:tag name="KSO_WM_UNIT_DEC_AREA_ID" val="1852afdbe4404af4ab6e6d23668d7dd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765755baa64e51b7e0c39844525769"/>
  <p:tag name="KSO_WM_UNIT_TEXT_FILL_FORE_SCHEMECOLOR_INDEX_BRIGHTNESS" val="0.25"/>
  <p:tag name="KSO_WM_UNIT_TEXT_FILL_FORE_SCHEMECOLOR_INDEX" val="13"/>
  <p:tag name="KSO_WM_UNIT_TEXT_FILL_TYPE" val="1"/>
  <p:tag name="KSO_WM_TEMPLATE_ASSEMBLE_XID" val="60656ed84054ed1e2fb80083"/>
  <p:tag name="KSO_WM_TEMPLATE_ASSEMBLE_GROUPID" val="60656ed84054ed1e2fb80083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SLIDE_ID" val="diagram2021326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44"/>
  <p:tag name="KSO_WM_SLIDE_POSITION" val="0*48"/>
  <p:tag name="KSO_WM_TAG_VERSION" val="1.0"/>
  <p:tag name="KSO_WM_BEAUTIFY_FLAG" val="#wm#"/>
  <p:tag name="KSO_WM_TEMPLATE_CATEGORY" val="diagram"/>
  <p:tag name="KSO_WM_TEMPLATE_INDEX" val="2021326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75f553136823a5e620c"/>
  <p:tag name="KSO_WM_CHIP_FILLPROP" val="[[{&quot;text_align&quot;:&quot;ct&quot;,&quot;text_direction&quot;:&quot;horizontal&quot;,&quot;support_big_font&quot;:false,&quot;fill_id&quot;:&quot;deca2c856a2c479fa3af2fcbe1e54fdb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841bd522af0d4af0ba09947cc92c0c6f&quot;,&quot;fill_align&quot;:&quot;cm&quot;,&quot;chip_types&quot;:[&quot;diagram&quot;,&quot;picture&quot;,&quot;chart&quot;,&quot;table&quot;,&quot;video&quot;]},{&quot;text_align&quot;:&quot;lm&quot;,&quot;text_direction&quot;:&quot;horizontal&quot;,&quot;support_big_font&quot;:false,&quot;fill_id&quot;:&quot;266c8afa1b1d4ad286999c33ab59c18d&quot;,&quot;fill_align&quot;:&quot;cm&quot;,&quot;chip_types&quot;:[&quot;text&quot;]}]]"/>
  <p:tag name="FIXED_XID_TMP" val="5f5ee1ca4d6848d78f644aed"/>
  <p:tag name="KSO_WM_CHIP_GROUPID" val="5f5ee1ca4d6848d78f644aed"/>
  <p:tag name="KSO_WM_SLIDE_BK_DARK_LIGHT" val="1"/>
  <p:tag name="KSO_WM_SLIDE_BACKGROUND_TYPE" val="general"/>
  <p:tag name="KSO_WM_SLIDE_SUPPORT_FEATURE_TYPE" val="3"/>
  <p:tag name="KSO_WM_TEMPLATE_ASSEMBLE_XID" val="60656ed84054ed1e2fb80083"/>
  <p:tag name="KSO_WM_TEMPLATE_ASSEMBLE_GROUPID" val="60656ed84054ed1e2fb80083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20:22&quot;,&quot;maxSize&quot;:{&quot;size1&quot;:29.999650173682582},&quot;minSize&quot;:{&quot;size1&quot;:18.999650173682582},&quot;normalSize&quot;:{&quot;size1&quot;:18.999650173682582},&quot;subLayout&quot;:[{&quot;id&quot;:&quot;2021-04-01T15:20:22&quot;,&quot;margin&quot;:{&quot;bottom&quot;:0.0260000042617321,&quot;left&quot;:1.6929999589920044,&quot;right&quot;:1.6929999589920044,&quot;top&quot;:1.6929999589920044},&quot;type&quot;:0},{&quot;id&quot;:&quot;2021-04-01T15:20:22&quot;,&quot;maxSize&quot;:{&quot;size1&quot;:69.99956811752274},&quot;minSize&quot;:{&quot;size1&quot;:50.79956811752274},&quot;normalSize&quot;:{&quot;size1&quot;:57.91520597760505},&quot;subLayout&quot;:[{&quot;id&quot;:&quot;2021-04-01T15:20:22&quot;,&quot;margin&quot;:{&quot;bottom&quot;:0.0260000042617321,&quot;left&quot;:1.6929999589920044,&quot;right&quot;:1.6929999589920044,&quot;top&quot;:0.609000027179718},&quot;type&quot;:0},{&quot;id&quot;:&quot;2021-04-01T15:20:22&quot;,&quot;margin&quot;:{&quot;bottom&quot;:1.6929999589920044,&quot;left&quot;:1.6929999589920044,&quot;right&quot;:1.6929999589920044,&quot;top&quot;:1.243999719619751},&quot;type&quot;:0}],&quot;type&quot;:0}],&quot;type&quot;:0}"/>
  <p:tag name="KSO_WM_CHIP_DECFILLPROP" val="[]"/>
  <p:tag name="KSO_WM_UNIT_FLASH_PICTURE_TYPE" val="1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05_1*i*2"/>
  <p:tag name="KSO_WM_TEMPLATE_CATEGORY" val="diagram"/>
  <p:tag name="KSO_WM_TEMPLATE_INDEX" val="20211105"/>
  <p:tag name="KSO_WM_UNIT_LAYERLEVEL" val="1"/>
  <p:tag name="KSO_WM_TAG_VERSION" val="1.0"/>
  <p:tag name="KSO_WM_BEAUTIFY_FLAG" val="#wm#"/>
  <p:tag name="KSO_WM_UNIT_BLOCK" val="0"/>
  <p:tag name="KSO_WM_UNIT_SM_LIMIT_TYPE" val="4"/>
  <p:tag name="KSO_WM_UNIT_DEC_AREA_ID" val="5d95fec5d78a4387b73681e073ca7c64"/>
  <p:tag name="KSO_WM_UNIT_DECORATE_INFO" val="{&quot;DecorateInfoH&quot;:{&quot;IsAbs&quot;:false},&quot;DecorateInfoW&quot;:{&quot;IsAbs&quot;:true},&quot;DecorateInfoX&quot;:{&quot;IsAbs&quot;:true,&quot;Pos&quot;:2},&quot;DecorateInfoY&quot;:{&quot;IsAbs&quot;:true,&quot;Pos&quot;:1},&quot;ReferentInfo&quot;:{&quot;Id&quot;:&quot;1fb07c2e1c15491585d516dc89990596&quot;,&quot;X&quot;:{&quot;Pos&quot;:0},&quot;Y&quot;:{&quot;Pos&quot;:1}},&quot;whChangeMode&quot;:0}"/>
  <p:tag name="KSO_WM_CHIP_GROUPID" val="5f5ee1ca4d6848d78f644aeb"/>
  <p:tag name="KSO_WM_CHIP_XID" val="5f5f3bb78e478fb0c58a94b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"/>
  <p:tag name="KSO_WM_TEMPLATE_ASSEMBLE_XID" val="60656eaa4054ed1e2fb7fd57"/>
  <p:tag name="KSO_WM_TEMPLATE_ASSEMBLE_GROUPID" val="60656eaa4054ed1e2fb7fd57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05_1*a*1"/>
  <p:tag name="KSO_WM_TEMPLATE_CATEGORY" val="diagram"/>
  <p:tag name="KSO_WM_TEMPLATE_INDEX" val="2021110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a2a03d8d2504871b5c7e8f15487e33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f612500adad46e8a2ba54b938de6e5e"/>
  <p:tag name="KSO_WM_UNIT_TEXT_FILL_FORE_SCHEMECOLOR_INDEX_BRIGHTNESS" val="0"/>
  <p:tag name="KSO_WM_UNIT_TEXT_FILL_FORE_SCHEMECOLOR_INDEX" val="13"/>
  <p:tag name="KSO_WM_UNIT_TEXT_FILL_TYPE" val="1"/>
  <p:tag name="KSO_WM_TEMPLATE_ASSEMBLE_XID" val="60656eaa4054ed1e2fb7fd57"/>
  <p:tag name="KSO_WM_TEMPLATE_ASSEMBLE_GROUPID" val="60656eaa4054ed1e2fb7fd57"/>
</p:tagLst>
</file>

<file path=ppt/tags/tag321.xml><?xml version="1.0" encoding="utf-8"?>
<p:tagLst xmlns:p="http://schemas.openxmlformats.org/presentationml/2006/main">
  <p:tag name="KSO_WM_UNIT_VALUE" val="719*165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105_1*d*1"/>
  <p:tag name="KSO_WM_TEMPLATE_CATEGORY" val="diagram"/>
  <p:tag name="KSO_WM_TEMPLATE_INDEX" val="2021110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67528b23a8448b8976a3d7ac34bfa8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06deb2c2f55411bb71658ff601a6b3b"/>
  <p:tag name="KSO_WM_TEMPLATE_ASSEMBLE_XID" val="60656eaa4054ed1e2fb7fd57"/>
  <p:tag name="KSO_WM_TEMPLATE_ASSEMBLE_GROUPID" val="60656eaa4054ed1e2fb7fd57"/>
</p:tagLst>
</file>

<file path=ppt/tags/tag322.xml><?xml version="1.0" encoding="utf-8"?>
<p:tagLst xmlns:p="http://schemas.openxmlformats.org/presentationml/2006/main">
  <p:tag name="KSO_WM_UNIT_VALUE" val="550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105_1*d*2"/>
  <p:tag name="KSO_WM_TEMPLATE_CATEGORY" val="diagram"/>
  <p:tag name="KSO_WM_TEMPLATE_INDEX" val="2021110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1fb07c2e1c15491585d516dc8999059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f547f272be4a1c86680b296fa5f8e1"/>
  <p:tag name="KSO_WM_UNIT_SUPPORT_UNIT_TYPE" val="[&quot;d&quot;]"/>
  <p:tag name="KSO_WM_TEMPLATE_ASSEMBLE_XID" val="60656eaa4054ed1e2fb7fd57"/>
  <p:tag name="KSO_WM_TEMPLATE_ASSEMBLE_GROUPID" val="60656eaa4054ed1e2fb7fd57"/>
</p:tagLst>
</file>

<file path=ppt/tags/tag323.xml><?xml version="1.0" encoding="utf-8"?>
<p:tagLst xmlns:p="http://schemas.openxmlformats.org/presentationml/2006/main">
  <p:tag name="KSO_WM_UNIT_VALUE" val="1354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11105_1*d*3"/>
  <p:tag name="KSO_WM_TEMPLATE_CATEGORY" val="diagram"/>
  <p:tag name="KSO_WM_TEMPLATE_INDEX" val="2021110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1d7ec7883ef4f42aef6670f087ee5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423f357ed4840e29bc1e0b5d3342088"/>
  <p:tag name="KSO_WM_TEMPLATE_ASSEMBLE_XID" val="60656eaa4054ed1e2fb7fd57"/>
  <p:tag name="KSO_WM_TEMPLATE_ASSEMBLE_GROUPID" val="60656eaa4054ed1e2fb7fd57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105_1*i*3"/>
  <p:tag name="KSO_WM_TEMPLATE_CATEGORY" val="diagram"/>
  <p:tag name="KSO_WM_TEMPLATE_INDEX" val="20211105"/>
  <p:tag name="KSO_WM_UNIT_LAYERLEVEL" val="1"/>
  <p:tag name="KSO_WM_TAG_VERSION" val="1.0"/>
  <p:tag name="KSO_WM_BEAUTIFY_FLAG" val="#wm#"/>
  <p:tag name="KSO_WM_UNIT_BLOCK" val="0"/>
  <p:tag name="KSO_WM_UNIT_SM_LIMIT_TYPE" val="4"/>
  <p:tag name="KSO_WM_UNIT_DEC_AREA_ID" val="9044399c0e28423fa7e1a159161a92b9"/>
  <p:tag name="KSO_WM_UNIT_DECORATE_INFO" val="{&quot;DecorateInfoH&quot;:{&quot;IsAbs&quot;:false},&quot;DecorateInfoW&quot;:{&quot;IsAbs&quot;:true},&quot;DecorateInfoX&quot;:{&quot;IsAbs&quot;:true,&quot;Pos&quot;:0},&quot;DecorateInfoY&quot;:{&quot;IsAbs&quot;:true,&quot;Pos&quot;:1},&quot;ReferentInfo&quot;:{&quot;Id&quot;:&quot;61d7ec7883ef4f42aef6670f087ee55b&quot;,&quot;X&quot;:{&quot;Pos&quot;:2},&quot;Y&quot;:{&quot;Pos&quot;:1}},&quot;whChangeMode&quot;:0}"/>
  <p:tag name="KSO_WM_CHIP_GROUPID" val="5f5ee1ca4d6848d78f644aeb"/>
  <p:tag name="KSO_WM_CHIP_XID" val="5f5f3bb78e478fb0c58a94b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"/>
  <p:tag name="KSO_WM_TEMPLATE_ASSEMBLE_XID" val="60656eaa4054ed1e2fb7fd57"/>
  <p:tag name="KSO_WM_TEMPLATE_ASSEMBLE_GROUPID" val="60656eaa4054ed1e2fb7fd57"/>
</p:tagLst>
</file>

<file path=ppt/tags/tag325.xml><?xml version="1.0" encoding="utf-8"?>
<p:tagLst xmlns:p="http://schemas.openxmlformats.org/presentationml/2006/main">
  <p:tag name="KSO_WM_TEMPLATE_CATEGORY" val="diagram"/>
  <p:tag name="KSO_WM_TEMPLATE_INDEX" val="20211105"/>
  <p:tag name="KSO_WM_TAG_VERSION" val="1.0"/>
  <p:tag name="KSO_WM_SLIDE_ID" val="diagram20211105_1"/>
  <p:tag name="KSO_WM_SLIDE_INDEX" val="1"/>
  <p:tag name="KSO_WM_SLIDE_ITEM_CNT" val="0"/>
  <p:tag name="KSO_WM_SLIDE_LAYOUT" val="a_d"/>
  <p:tag name="KSO_WM_SLIDE_LAYOUT_CNT" val="1_3"/>
  <p:tag name="KSO_WM_SLIDE_TYPE" val="text"/>
  <p:tag name="KSO_WM_SLIDE_SUBTYPE" val="picTxt"/>
  <p:tag name="KSO_WM_BEAUTIFY_FLAG" val="#wm#"/>
  <p:tag name="KSO_WM_SLIDE_POSITION" val="0*0"/>
  <p:tag name="KSO_WM_SLIDE_SIZE" val="960*504"/>
  <p:tag name="KSO_WM_TEMPLATE_SUBCATEGORY" val="21"/>
  <p:tag name="KSO_WM_TEMPLATE_MASTER_TYPE" val="0"/>
  <p:tag name="KSO_WM_TEMPLATE_COLOR_TYPE" val="1"/>
  <p:tag name="KSO_WM_TEMPLATE_THUMBS_INDEX" val="1、4、7、12、13、14、15、16、17、18、20、24、25、28、33、36、40、43、44"/>
  <p:tag name="KSO_WM_SLIDE_LAYOUT_INFO" val="{&quot;id&quot;:&quot;2021-04-01T15:11:34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1:34&quot;,&quot;margin&quot;:{&quot;bottom&quot;:0.3970000147819519,&quot;left&quot;:1.2699999809265137,&quot;right&quot;:1.2699999809265137,&quot;top&quot;:0.4230000376701355},&quot;type&quot;:0},{&quot;direction&quot;:1,&quot;id&quot;:&quot;2021-04-01T15:11:34&quot;,&quot;maxSize&quot;:{&quot;size1&quot;:50},&quot;minSize&quot;:{&quot;size1&quot;:50},&quot;normalSize&quot;:{&quot;size1&quot;:50},&quot;subLayout&quot;:[{&quot;id&quot;:&quot;2021-04-01T15:11:34&quot;,&quot;maxSize&quot;:{&quot;size1&quot;:58.9},&quot;minSize&quot;:{&quot;size1&quot;:51.2},&quot;normalSize&quot;:{&quot;size1&quot;:58.9},&quot;subLayout&quot;:[{&quot;id&quot;:&quot;2021-04-01T15:11:34&quot;,&quot;margin&quot;:{&quot;bottom&quot;:0.8199999928474426,&quot;left&quot;:0,&quot;right&quot;:0.4230000376701355,&quot;top&quot;:1.720000147819519},&quot;type&quot;:0},{&quot;id&quot;:&quot;2021-04-01T15:11:34&quot;,&quot;margin&quot;:{&quot;bottom&quot;:1.2699999809265137,&quot;left&quot;:2.9629998207092285,&quot;right&quot;:0.4230000376701355,&quot;top&quot;:0.0260000042617321},&quot;type&quot;:0}],&quot;type&quot;:0},{&quot;id&quot;:&quot;2021-04-01T15:11:34&quot;,&quot;margin&quot;:{&quot;bottom&quot;:1.2699999809265137,&quot;left&quot;:0.4230000376701355,&quot;right&quot;:1.6929999589920044,&quot;top&quot;:1.720000147819519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b78e478fb0c58a94b2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big_font&quot;:false,&quot;picture_toward&quot;:0,&quot;picture_dockside&quot;:[],&quot;fill_id&quot;:&quot;804cae8abad04c8a9aa57f36f033450f&quot;,&quot;fill_align&quot;:&quot;cm&quot;,&quot;chip_types&quot;:[&quot;picture&quot;]},{&quot;text_align&quot;:&quot;lm&quot;,&quot;text_direction&quot;:&quot;horizontal&quot;,&quot;support_big_font&quot;:false,&quot;picture_toward&quot;:0,&quot;picture_dockside&quot;:[],&quot;fill_id&quot;:&quot;32633e5d4a2f42048f4fe2d74d132df2&quot;,&quot;fill_align&quot;:&quot;cm&quot;,&quot;chip_types&quot;:[&quot;text&quot;,&quot;picture&quot;]},{&quot;text_align&quot;:&quot;cm&quot;,&quot;text_direction&quot;:&quot;horizontal&quot;,&quot;support_big_font&quot;:false,&quot;picture_toward&quot;:0,&quot;picture_dockside&quot;:[],&quot;fill_id&quot;:&quot;66c7a466b15347f68b57b16826c207ab&quot;,&quot;fill_align&quot;:&quot;cm&quot;,&quot;chip_types&quot;:[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a4054ed1e2fb7fd57"/>
  <p:tag name="KSO_WM_TEMPLATE_ASSEMBLE_GROUPID" val="60656eaa4054ed1e2fb7fd57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10802_4*q_h_i*1_1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LINE_FORE_SCHEMECOLOR_INDEX_BRIGHTNESS" val="-0.25"/>
  <p:tag name="KSO_WM_UNIT_LINE_FORE_SCHEMECOLOR_INDEX" val="14"/>
  <p:tag name="KSO_WM_UNIT_LINE_FILL_TYPE" val="2"/>
  <p:tag name="KSO_WM_UNIT_USESOURCEFORMAT_APPLY" val="1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10802_4*q_h_i*1_1_2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28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10802_4*q_h_f*1_1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210802_4*q_h_i*1_1_3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10802_4*q_h_i*1_2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10802_4*q_h_i*1_2_2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LINE_FORE_SCHEMECOLOR_INDEX_BRIGHTNESS" val="-0.25"/>
  <p:tag name="KSO_WM_UNIT_LINE_FORE_SCHEMECOLOR_INDEX" val="14"/>
  <p:tag name="KSO_WM_UNIT_LINE_FILL_TYPE" val="2"/>
  <p:tag name="KSO_WM_UNIT_USESOURCEFORMAT_APPLY" val="1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10802_4*q_h_i*1_2_3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33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10802_4*q_h_f*1_2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1"/>
  <p:tag name="KSO_WM_UNIT_ID" val="diagram20210802_4*q_h_i*1_5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2"/>
  <p:tag name="KSO_WM_UNIT_ID" val="diagram20210802_4*q_h_i*1_5_2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LINE_FORE_SCHEMECOLOR_INDEX_BRIGHTNESS" val="-0.25"/>
  <p:tag name="KSO_WM_UNIT_LINE_FORE_SCHEMECOLOR_INDEX" val="14"/>
  <p:tag name="KSO_WM_UNIT_LINE_FILL_TYPE" val="2"/>
  <p:tag name="KSO_WM_UNIT_USESOURCEFORMAT_APPLY" val="1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3"/>
  <p:tag name="KSO_WM_UNIT_ID" val="diagram20210802_4*q_h_i*1_5_3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37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5_1"/>
  <p:tag name="KSO_WM_UNIT_ID" val="diagram20210802_4*q_h_f*1_5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210802_4*q_h_i*1_4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210802_4*q_h_i*1_4_2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LINE_FORE_SCHEMECOLOR_INDEX_BRIGHTNESS" val="-0.25"/>
  <p:tag name="KSO_WM_UNIT_LINE_FORE_SCHEMECOLOR_INDEX" val="14"/>
  <p:tag name="KSO_WM_UNIT_LINE_FILL_TYPE" val="2"/>
  <p:tag name="KSO_WM_UNIT_USESOURCEFORMAT_APPLY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3"/>
  <p:tag name="KSO_WM_UNIT_ID" val="diagram20210802_4*q_h_i*1_4_3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41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10802_4*q_h_f*1_4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10802_4*q_h_i*1_3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10802_4*q_h_i*1_3_2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LINE_FORE_SCHEMECOLOR_INDEX_BRIGHTNESS" val="-0.25"/>
  <p:tag name="KSO_WM_UNIT_LINE_FORE_SCHEMECOLOR_INDEX" val="14"/>
  <p:tag name="KSO_WM_UNIT_LINE_FILL_TYPE" val="2"/>
  <p:tag name="KSO_WM_UNIT_USESOURCEFORMAT_APPLY" val="1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210802_4*q_h_i*1_3_3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45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10802_4*q_h_f*1_3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46.xml><?xml version="1.0" encoding="utf-8"?>
<p:tagLst xmlns:p="http://schemas.openxmlformats.org/presentationml/2006/main">
  <p:tag name="KSO_WM_SLIDE_COLORSCHEME_VERSION" val="3.2"/>
  <p:tag name="KSO_WM_SLIDE_ID" val="diagram2021280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60"/>
  <p:tag name="KSO_WM_TAG_VERSION" val="1.0"/>
  <p:tag name="KSO_WM_BEAUTIFY_FLAG" val="#wm#"/>
  <p:tag name="KSO_WM_TEMPLATE_CATEGORY" val="diagram"/>
  <p:tag name="KSO_WM_TEMPLATE_INDEX" val="20212801"/>
  <p:tag name="KSO_WM_SLIDE_LAYOUT" val="a_d"/>
  <p:tag name="KSO_WM_SLIDE_LAYOUT_CNT" val="1_1"/>
  <p:tag name="KSO_WM_CHIP_INFOS" val="{&quot;type&quot;:0,&quot;layout_type&quot;:&quot;topbottom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picture_toward&quot;:0,&quot;picture_dockside&quot;:[],&quot;fill_id&quot;:&quot;0bc3c1a022504dc18ddf2da8beea7bff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1a64a48662ca45e7a2ef2dffb46de0df&quot;,&quot;fill_align&quot;:&quot;cm&quot;,&quot;chip_types&quot;:[&quot;text&quot;]}],[{&quot;text_align&quot;:&quot;lm&quot;,&quot;text_direction&quot;:&quot;horizontal&quot;,&quot;support_big_font&quot;:false,&quot;picture_toward&quot;:0,&quot;picture_dockside&quot;:[],&quot;fill_id&quot;:&quot;0bc3c1a022504dc18ddf2da8beea7bff&quot;,&quot;fill_align&quot;:&quot;lm&quot;,&quot;chip_types&quot;:[&quot;header&quot;]},{&quot;text_align&quot;:&quot;cm&quot;,&quot;text_direction&quot;:&quot;horizontal&quot;,&quot;support_features&quot;:[&quot;collage&quot;],&quot;support_big_font&quot;:false,&quot;picture_toward&quot;:0,&quot;picture_dockside&quot;:[],&quot;fill_id&quot;:&quot;1a64a48662ca45e7a2ef2dffb46de0df&quot;,&quot;fill_align&quot;:&quot;cm&quot;,&quot;chip_types&quot;:[&quot;diagram&quot;,&quot;pictext&quot;,&quot;picture&quot;,&quot;chart&quot;,&quot;table&quot;,&quot;video&quot;]}]]"/>
  <p:tag name="KSO_WM_SLIDE_LAYOUT_INFO" val="{&quot;id&quot;:&quot;2021-04-01T15:39:54&quot;,&quot;maxSize&quot;:{&quot;size1&quot;:28.9},&quot;minSize&quot;:{&quot;size1&quot;:22.2},&quot;normalSize&quot;:{&quot;size1&quot;:22.2},&quot;subLayout&quot;:[{&quot;id&quot;:&quot;2021-04-01T15:39:54&quot;,&quot;margin&quot;:{&quot;bottom&quot;:0.4230000674724579,&quot;left&quot;:1.6929999589920044,&quot;right&quot;:5.927000999450684,&quot;top&quot;:1.6929999589920044},&quot;type&quot;:0},{&quot;id&quot;:&quot;2021-04-01T15:39:54&quot;,&quot;margin&quot;:{&quot;bottom&quot;:2.9629998207092285,&quot;left&quot;:2.9629998207092285,&quot;right&quot;:2.9629998207092285,&quot;top&quot;:1.6929999589920044},&quot;type&quot;:0}],&quot;type&quot;:0}"/>
  <p:tag name="KSO_WM_SLIDE_RATIO" val="1.777778"/>
  <p:tag name="KSO_WM_CHIP_XID" val="5ef20a5ea491bb0086638ac2"/>
  <p:tag name="KSO_WM_CHIP_DECFILLPROP" val="[]"/>
  <p:tag name="KSO_WM_CHIP_GROUPID" val="5ef20a5ea491bb0086638ac1"/>
  <p:tag name="KSO_WM_SLIDE_BK_DARK_LIGHT" val="2"/>
  <p:tag name="KSO_WM_SLIDE_BACKGROUND_TYPE" val="general"/>
  <p:tag name="KSO_WM_SLIDE_SUPPORT_FEATURE_TYPE" val="1"/>
  <p:tag name="KSO_WM_TEMPLATE_ASSEMBLE_XID" val="60656f524054ed1e2fb807c5"/>
  <p:tag name="KSO_WM_TEMPLATE_ASSEMBLE_GROUPID" val="60656f524054ed1e2fb807c5"/>
</p:tagLst>
</file>

<file path=ppt/tags/tag347.xml><?xml version="1.0" encoding="utf-8"?>
<p:tagLst xmlns:p="http://schemas.openxmlformats.org/presentationml/2006/main">
  <p:tag name="KSO_WM_UNIT_PLACING_PICTURE_USER_VIEWPORT" val="{&quot;height&quot;:4777,&quot;width&quot;:12360}"/>
</p:tagLst>
</file>

<file path=ppt/tags/tag348.xml><?xml version="1.0" encoding="utf-8"?>
<p:tagLst xmlns:p="http://schemas.openxmlformats.org/presentationml/2006/main">
  <p:tag name="KSO_WM_UNIT_PLACING_PICTURE_USER_VIEWPORT" val="{&quot;height&quot;:5285,&quot;width&quot;:12446}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8599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08599"/>
  <p:tag name="KSO_WM_UNIT_VALUE" val="848"/>
  <p:tag name="KSO_WM_TEMPLATE_ASSEMBLE_XID" val="60656e7b4054ed1e2fb7f9b5"/>
  <p:tag name="KSO_WM_TEMPLATE_ASSEMBLE_GROUPID" val="60656e7b4054ed1e2fb7f9b5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8406_3*l_h_i*1_1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8406_3*l_h_i*1_3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8406_3*l_h_i*1_2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68406_3*l_h_i*1_4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68406_3*l_h_i*1_1_2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68406_3*l_h_i*1_2_2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68406_3*l_h_i*1_4_2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68406_3*l_h_i*1_3_2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8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68406_3*l_h_f*1_3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59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68406_3*l_h_f*1_4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68406_3*l_h_f*1_2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61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8406_3*l_h_f*1_1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62.xml><?xml version="1.0" encoding="utf-8"?>
<p:tagLst xmlns:p="http://schemas.openxmlformats.org/presentationml/2006/main">
  <p:tag name="KSO_WM_UNIT_VALUE" val="122*1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68406_3*l_h_x*1_2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USESOURCEFORMAT_APPLY" val="1"/>
</p:tagLst>
</file>

<file path=ppt/tags/tag363.xml><?xml version="1.0" encoding="utf-8"?>
<p:tagLst xmlns:p="http://schemas.openxmlformats.org/presentationml/2006/main">
  <p:tag name="PA" val="v5.2.7"/>
  <p:tag name="PAMAINTYPE" val="4"/>
  <p:tag name="PATYPE" val="176"/>
  <p:tag name="PASUBTYPE" val="285"/>
  <p:tag name="RESOURCELIBID_SHAPE" val="436679"/>
  <p:tag name="RESOURCELIB_SHAPETYPE" val="4"/>
  <p:tag name="KSO_WM_UNIT_VALUE" val="203*20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68406_3*l_h_x*1_1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USESOURCEFORMAT_APPLY" val="1"/>
  <p:tag name="KSO_WM_UNIT_ICON_FILEID" val="3140605"/>
  <p:tag name="KSO_WM_UNIT_ICON_STYLE" val="2"/>
  <p:tag name="KSO_WM_UNIT_FILL_FORE_SCHEMECOLOR_INDEX" val="5"/>
  <p:tag name="KSO_WM_UNIT_FILL_TYPE" val="1"/>
</p:tagLst>
</file>

<file path=ppt/tags/tag364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65.xml><?xml version="1.0" encoding="utf-8"?>
<p:tagLst xmlns:p="http://schemas.openxmlformats.org/presentationml/2006/main">
  <p:tag name="PA" val="v5.2.7"/>
  <p:tag name="PAMAINTYPE" val="4"/>
  <p:tag name="PATYPE" val="176"/>
  <p:tag name="PASUBTYPE" val="284"/>
  <p:tag name="RESOURCELIBID_SHAPE" val="510586"/>
  <p:tag name="RESOURCELIB_SHAPETYPE" val="4"/>
  <p:tag name="KSO_WM_UNIT_VALUE" val="167*16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168406_3*l_h_x*1_3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USESOURCEFORMAT_APPLY" val="1"/>
  <p:tag name="KSO_WM_UNIT_ICON_FILEID" val="3140584"/>
  <p:tag name="KSO_WM_UNIT_ICON_STYLE" val="2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66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67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68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69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71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72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73.xml><?xml version="1.0" encoding="utf-8"?>
<p:tagLst xmlns:p="http://schemas.openxmlformats.org/presentationml/2006/main">
  <p:tag name="PA" val="v5.2.7"/>
  <p:tag name="PAMAINTYPE" val="4"/>
  <p:tag name="PATYPE" val="176"/>
  <p:tag name="PASUBTYPE" val="282"/>
  <p:tag name="RESOURCELIBID_SHAPE" val="487882"/>
  <p:tag name="RESOURCELIB_SHAPETYPE" val="4"/>
  <p:tag name="KSO_WM_UNIT_VALUE" val="150*1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168406_3*l_h_x*1_4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USESOURCEFORMAT_APPLY" val="1"/>
  <p:tag name="KSO_WM_UNIT_ICON_FILEID" val="3140298"/>
  <p:tag name="KSO_WM_UNIT_ICON_STYLE" val="2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74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75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76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77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78.xml><?xml version="1.0" encoding="utf-8"?>
<p:tagLst xmlns:p="http://schemas.openxmlformats.org/presentationml/2006/main">
  <p:tag name="KSO_WM_SLIDE_ID" val="diagram2020859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32"/>
  <p:tag name="KSO_WM_SLIDE_POSITION" val="0*48"/>
  <p:tag name="KSO_WM_TAG_VERSION" val="1.0"/>
  <p:tag name="KSO_WM_BEAUTIFY_FLAG" val="#wm#"/>
  <p:tag name="KSO_WM_TEMPLATE_CATEGORY" val="diagram"/>
  <p:tag name="KSO_WM_TEMPLATE_INDEX" val="20208599"/>
  <p:tag name="KSO_WM_SLIDE_LAYOUT" val="a_d"/>
  <p:tag name="KSO_WM_SLIDE_LAYOUT_CNT" val="1_1"/>
  <p:tag name="KSO_WM_SLIDE_LAYOUT_INFO" val="{&quot;backgroundInfo&quot;:[{&quot;bottom&quot;:0.111111112,&quot;bottomAbs&quot;:false,&quot;left&quot;:0,&quot;leftAbs&quot;:false,&quot;right&quot;:0,&quot;rightAbs&quot;:false,&quot;top&quot;:0.244444445,&quot;topAbs&quot;:false,&quot;type&quot;:&quot;belt&quot;}],&quot;id&quot;:&quot;2021-04-01T15:01:33&quot;,&quot;maxSize&quot;:{&quot;size1&quot;:24.4},&quot;minSize&quot;:{&quot;size1&quot;:17.8},&quot;normalSize&quot;:{&quot;size1&quot;:17.821653562114964},&quot;subLayout&quot;:[{&quot;id&quot;:&quot;2021-04-01T15:01:33&quot;,&quot;margin&quot;:{&quot;bottom&quot;:0.02600000612437725,&quot;left&quot;:2.5399999618530273,&quot;right&quot;:2.5399999618530273,&quot;top&quot;:1.2699999809265137},&quot;type&quot;:0},{&quot;id&quot;:&quot;2021-04-01T15:01:33&quot;,&quot;margin&quot;:{&quot;bottom&quot;:2.5399999618530273,&quot;left&quot;:2.5399999618530273,&quot;right&quot;:2.5399999618530273,&quot;top&quot;:2.0899999141693115},&quot;type&quot;:0}],&quot;type&quot;:0}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f20c2fa491bb0086638b1c"/>
  <p:tag name="KSO_WM_CHIP_FILLPROP" val="[[{&quot;text_align&quot;:&quot;cm&quot;,&quot;text_direction&quot;:&quot;horizontal&quot;,&quot;support_big_font&quot;:false,&quot;picture_toward&quot;:0,&quot;picture_dockside&quot;:[],&quot;fill_id&quot;:&quot;cf10bc7cdb0c4d39b7a209a48c665fd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560f7508d1244e79a967d26269facfa8&quot;,&quot;fill_align&quot;:&quot;cm&quot;,&quot;chip_types&quot;:[&quot;diagram&quot;,&quot;pictext&quot;,&quot;picture&quot;,&quot;chart&quot;,&quot;table&quot;,&quot;video&quot;]}],[{&quot;text_align&quot;:&quot;cm&quot;,&quot;text_direction&quot;:&quot;horizontal&quot;,&quot;support_big_font&quot;:false,&quot;picture_toward&quot;:0,&quot;picture_dockside&quot;:[],&quot;fill_id&quot;:&quot;cf10bc7cdb0c4d39b7a209a48c665fd2&quot;,&quot;fill_align&quot;:&quot;cm&quot;,&quot;chip_types&quot;:[&quot;header&quot;]},{&quot;text_align&quot;:&quot;lm&quot;,&quot;text_direction&quot;:&quot;horizontal&quot;,&quot;support_big_font&quot;:false,&quot;picture_toward&quot;:0,&quot;picture_dockside&quot;:[],&quot;fill_id&quot;:&quot;560f7508d1244e79a967d26269facfa8&quot;,&quot;fill_align&quot;:&quot;cm&quot;,&quot;chip_types&quot;:[&quot;text&quot;]}]]"/>
  <p:tag name="KSO_WM_CHIP_DECFILLPROP" val="[]"/>
  <p:tag name="KSO_WM_CHIP_GROUPID" val="5ef20c2fa491bb0086638b1b"/>
  <p:tag name="KSO_WM_SLIDE_BK_DARK_LIGHT" val="2"/>
  <p:tag name="KSO_WM_SLIDE_BACKGROUND_TYPE" val="belt"/>
  <p:tag name="KSO_WM_SLIDE_SUPPORT_FEATURE_TYPE" val="3"/>
  <p:tag name="KSO_WM_TEMPLATE_ASSEMBLE_XID" val="60656e7b4054ed1e2fb7f9b5"/>
  <p:tag name="KSO_WM_TEMPLATE_ASSEMBLE_GROUPID" val="60656e7b4054ed1e2fb7f9b5"/>
</p:tagLst>
</file>

<file path=ppt/tags/tag379.xml><?xml version="1.0" encoding="utf-8"?>
<p:tagLst xmlns:p="http://schemas.openxmlformats.org/presentationml/2006/main">
  <p:tag name="KSO_WPP_MARK_KEY" val="4113b924-2774-452e-9ef4-8094e8cec832"/>
  <p:tag name="COMMONDATA" val="eyJoZGlkIjoiNjhlZjFkYTQwMDFjZWY3NDg5ODA3ZDVkZjIzZDRlZGYifQ==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heme/theme1.xml><?xml version="1.0" encoding="utf-8"?>
<a:theme xmlns:a="http://schemas.openxmlformats.org/drawingml/2006/main" name="Office 主题​​">
  <a:themeElements>
    <a:clrScheme name="自定义 6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3636"/>
      </a:accent1>
      <a:accent2>
        <a:srgbClr val="C00000"/>
      </a:accent2>
      <a:accent3>
        <a:srgbClr val="363636"/>
      </a:accent3>
      <a:accent4>
        <a:srgbClr val="C00000"/>
      </a:accent4>
      <a:accent5>
        <a:srgbClr val="363636"/>
      </a:accent5>
      <a:accent6>
        <a:srgbClr val="C00000"/>
      </a:accent6>
      <a:hlink>
        <a:srgbClr val="0563C1"/>
      </a:hlink>
      <a:folHlink>
        <a:srgbClr val="954F72"/>
      </a:folHlink>
    </a:clrScheme>
    <a:fontScheme name="w1gwg3h4">
      <a:majorFont>
        <a:latin typeface="字体视界-一风尚黑体"/>
        <a:ea typeface="字体视界-一风尚黑体"/>
        <a:cs typeface=""/>
      </a:majorFont>
      <a:minorFont>
        <a:latin typeface="字体视界-一风尚黑体"/>
        <a:ea typeface="字体视界-一风尚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33373F"/>
      </a:dk2>
      <a:lt2>
        <a:srgbClr val="41464E"/>
      </a:lt2>
      <a:accent1>
        <a:srgbClr val="D40442"/>
      </a:accent1>
      <a:accent2>
        <a:srgbClr val="CB005F"/>
      </a:accent2>
      <a:accent3>
        <a:srgbClr val="BF007D"/>
      </a:accent3>
      <a:accent4>
        <a:srgbClr val="A5009C"/>
      </a:accent4>
      <a:accent5>
        <a:srgbClr val="7C28B9"/>
      </a:accent5>
      <a:accent6>
        <a:srgbClr val="1C49D0"/>
      </a:accent6>
      <a:hlink>
        <a:srgbClr val="0F45DE"/>
      </a:hlink>
      <a:folHlink>
        <a:srgbClr val="602588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1260</Words>
  <Application>WPS 表格</Application>
  <PresentationFormat>宽屏</PresentationFormat>
  <Paragraphs>195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汉仪旗黑-85S</vt:lpstr>
      <vt:lpstr>汉仪中黑KW</vt:lpstr>
      <vt:lpstr>Viner Hand ITC</vt:lpstr>
      <vt:lpstr>方正兰亭黑简体</vt:lpstr>
      <vt:lpstr>Calibri</vt:lpstr>
      <vt:lpstr>汉仪书宋二KW</vt:lpstr>
      <vt:lpstr>Wingdings</vt:lpstr>
      <vt:lpstr>字体视界-一风尚黑体</vt:lpstr>
      <vt:lpstr>宋体</vt:lpstr>
      <vt:lpstr>Arial Unicode MS</vt:lpstr>
      <vt:lpstr>Segoe UI</vt:lpstr>
      <vt:lpstr>苹方-简</vt:lpstr>
      <vt:lpstr>幼圆</vt:lpstr>
      <vt:lpstr>华文宋体</vt:lpstr>
      <vt:lpstr>黑体</vt:lpstr>
      <vt:lpstr>Office 主题​​</vt:lpstr>
      <vt:lpstr>1_Office 主题​​</vt:lpstr>
      <vt:lpstr>PowerPoint 演示文稿</vt:lpstr>
      <vt:lpstr>PowerPoint 演示文稿</vt:lpstr>
      <vt:lpstr>PART 01</vt:lpstr>
      <vt:lpstr>关于我们</vt:lpstr>
      <vt:lpstr>PART 02</vt:lpstr>
      <vt:lpstr>PowerPoint 演示文稿</vt:lpstr>
      <vt:lpstr>PowerPoint 演示文稿</vt:lpstr>
      <vt:lpstr>PART 03</vt:lpstr>
      <vt:lpstr>行业解决方案</vt:lpstr>
      <vt:lpstr>PART 04</vt:lpstr>
      <vt:lpstr>PowerPoint 演示文稿</vt:lpstr>
      <vt:lpstr>PowerPoint 演示文稿</vt:lpstr>
      <vt:lpstr>PowerPoint 演示文稿</vt:lpstr>
      <vt:lpstr>PowerPoint 演示文稿</vt:lpstr>
      <vt:lpstr>学校数据中心系统</vt:lpstr>
      <vt:lpstr>教育系统--开发案例</vt:lpstr>
      <vt:lpstr>PowerPoint 演示文稿</vt:lpstr>
      <vt:lpstr>城市智慧停车云平台特性</vt:lpstr>
      <vt:lpstr>企业一码通平台</vt:lpstr>
      <vt:lpstr>企业一码通平台平台特性 </vt:lpstr>
      <vt:lpstr>瓯飞智能运营管理中心</vt:lpstr>
      <vt:lpstr>瓯飞智能运营管理中心平台特性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叶冬开</cp:lastModifiedBy>
  <cp:revision>116</cp:revision>
  <dcterms:created xsi:type="dcterms:W3CDTF">2024-05-29T07:16:57Z</dcterms:created>
  <dcterms:modified xsi:type="dcterms:W3CDTF">2024-05-29T07:16:57Z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1B1CB1B2474D3054106B5366014A8D32_43</vt:lpwstr>
  </property>
  <property fmtid="{D5CDD505-2E9C-101B-9397-08002B2CF9AE}" pid="3" name="KSOProductBuildVer">
    <vt:lpwstr>2052-6.7.1.8828</vt:lpwstr>
  </property>
</Properties>
</file>